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1064" r:id="rId2"/>
    <p:sldId id="1065" r:id="rId3"/>
    <p:sldId id="1067" r:id="rId4"/>
    <p:sldId id="106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CCFF"/>
    <a:srgbClr val="FF0000"/>
    <a:srgbClr val="136DA1"/>
    <a:srgbClr val="98764F"/>
    <a:srgbClr val="775A3A"/>
    <a:srgbClr val="89673A"/>
    <a:srgbClr val="9D7D54"/>
    <a:srgbClr val="816041"/>
    <a:srgbClr val="E5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21" autoAdjust="0"/>
    <p:restoredTop sz="96488" autoAdjust="0"/>
  </p:normalViewPr>
  <p:slideViewPr>
    <p:cSldViewPr snapToGrid="0">
      <p:cViewPr>
        <p:scale>
          <a:sx n="75" d="100"/>
          <a:sy n="75" d="100"/>
        </p:scale>
        <p:origin x="2246" y="-57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98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130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1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42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7270"/>
          <a:stretch/>
        </p:blipFill>
        <p:spPr>
          <a:xfrm>
            <a:off x="1" y="700567"/>
            <a:ext cx="9165044" cy="615743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110" y="3476724"/>
            <a:ext cx="1144009" cy="228801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8321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624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9"/>
          <a:stretch/>
        </p:blipFill>
        <p:spPr>
          <a:xfrm>
            <a:off x="0" y="666520"/>
            <a:ext cx="9144000" cy="62189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62" y="2663649"/>
            <a:ext cx="936732" cy="187346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894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756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61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23 L -0.00122 -0.79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7270"/>
          <a:stretch/>
        </p:blipFill>
        <p:spPr>
          <a:xfrm>
            <a:off x="-6049" y="696503"/>
            <a:ext cx="9171094" cy="61614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110" y="3476724"/>
            <a:ext cx="1144009" cy="228801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0652" y="2931157"/>
            <a:ext cx="9175697" cy="4008123"/>
            <a:chOff x="14993" y="6969118"/>
            <a:chExt cx="9142553" cy="400812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9707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761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9"/>
          <a:stretch/>
        </p:blipFill>
        <p:spPr>
          <a:xfrm>
            <a:off x="0" y="666520"/>
            <a:ext cx="9144000" cy="62189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62" y="2663649"/>
            <a:ext cx="936732" cy="187346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1853612"/>
            <a:ext cx="9136565" cy="5105988"/>
            <a:chOff x="14993" y="6969118"/>
            <a:chExt cx="9136565" cy="51059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06859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074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676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12467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1991</cp:revision>
  <cp:lastPrinted>2021-06-25T07:07:00Z</cp:lastPrinted>
  <dcterms:created xsi:type="dcterms:W3CDTF">2019-05-16T01:35:00Z</dcterms:created>
  <dcterms:modified xsi:type="dcterms:W3CDTF">2023-03-23T06:49:26Z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