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7" r:id="rId4"/>
    <p:sldId id="268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2237" y="18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2867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1668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6729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0532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358" r="9247" b="26828"/>
          <a:stretch/>
        </p:blipFill>
        <p:spPr>
          <a:xfrm>
            <a:off x="0" y="146888"/>
            <a:ext cx="9144000" cy="672635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334" y="5450761"/>
            <a:ext cx="664046" cy="122467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744" y="7064477"/>
            <a:ext cx="9159240" cy="3718560"/>
            <a:chOff x="-7744" y="6822837"/>
            <a:chExt cx="915924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744" y="6822837"/>
              <a:ext cx="9151744" cy="3028011"/>
              <a:chOff x="-15239" y="3822494"/>
              <a:chExt cx="9151744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5239" y="3822494"/>
                <a:ext cx="9151744" cy="3028011"/>
                <a:chOff x="-74510" y="5107646"/>
                <a:chExt cx="9268068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510" y="5107646"/>
                  <a:ext cx="9268068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9690"/>
                    <a:gd name="connsiteY0" fmla="*/ 2392 h 1750353"/>
                    <a:gd name="connsiteX1" fmla="*/ 9169690 w 9169690"/>
                    <a:gd name="connsiteY1" fmla="*/ 0 h 1750353"/>
                    <a:gd name="connsiteX2" fmla="*/ 9168235 w 9169690"/>
                    <a:gd name="connsiteY2" fmla="*/ 1750353 h 1750353"/>
                    <a:gd name="connsiteX3" fmla="*/ 24235 w 9169690"/>
                    <a:gd name="connsiteY3" fmla="*/ 1732424 h 1750353"/>
                    <a:gd name="connsiteX4" fmla="*/ 0 w 9169690"/>
                    <a:gd name="connsiteY4" fmla="*/ 2392 h 1750353"/>
                    <a:gd name="connsiteX0" fmla="*/ 0 w 9169690"/>
                    <a:gd name="connsiteY0" fmla="*/ 2392 h 1750353"/>
                    <a:gd name="connsiteX1" fmla="*/ 9169690 w 9169690"/>
                    <a:gd name="connsiteY1" fmla="*/ 0 h 1750353"/>
                    <a:gd name="connsiteX2" fmla="*/ 9168235 w 9169690"/>
                    <a:gd name="connsiteY2" fmla="*/ 1750353 h 1750353"/>
                    <a:gd name="connsiteX3" fmla="*/ 8966 w 9169690"/>
                    <a:gd name="connsiteY3" fmla="*/ 1728837 h 1750353"/>
                    <a:gd name="connsiteX4" fmla="*/ 0 w 9169690"/>
                    <a:gd name="connsiteY4" fmla="*/ 2392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90" h="1750353">
                      <a:moveTo>
                        <a:pt x="0" y="2392"/>
                      </a:moveTo>
                      <a:lnTo>
                        <a:pt x="9169690" y="0"/>
                      </a:lnTo>
                      <a:cubicBezTo>
                        <a:pt x="9166702" y="561788"/>
                        <a:pt x="9171223" y="1188565"/>
                        <a:pt x="9168235" y="1750353"/>
                      </a:cubicBezTo>
                      <a:lnTo>
                        <a:pt x="8966" y="1728837"/>
                      </a:lnTo>
                      <a:cubicBezTo>
                        <a:pt x="5978" y="1202907"/>
                        <a:pt x="2988" y="528322"/>
                        <a:pt x="0" y="2392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743" y="6854981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50688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 -0.277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29"/>
          <a:stretch/>
        </p:blipFill>
        <p:spPr>
          <a:xfrm>
            <a:off x="-7494" y="662172"/>
            <a:ext cx="9151493" cy="619582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725" y="4470400"/>
            <a:ext cx="954951" cy="1761181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1330" y="7051437"/>
            <a:ext cx="9155329" cy="2785983"/>
            <a:chOff x="-11330" y="6822837"/>
            <a:chExt cx="9155329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1330" y="6822837"/>
              <a:ext cx="9155329" cy="3028011"/>
              <a:chOff x="-18825" y="3822494"/>
              <a:chExt cx="9155329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8825" y="3822494"/>
                <a:ext cx="9155329" cy="3028011"/>
                <a:chOff x="-78142" y="5107646"/>
                <a:chExt cx="9271699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8142" y="5107646"/>
                  <a:ext cx="9271699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500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5006 h 1750353"/>
                    <a:gd name="connsiteX0" fmla="*/ 3836 w 9158256"/>
                    <a:gd name="connsiteY0" fmla="*/ 5006 h 1750353"/>
                    <a:gd name="connsiteX1" fmla="*/ 9158256 w 9158256"/>
                    <a:gd name="connsiteY1" fmla="*/ 0 h 1750353"/>
                    <a:gd name="connsiteX2" fmla="*/ 9156801 w 9158256"/>
                    <a:gd name="connsiteY2" fmla="*/ 1750353 h 1750353"/>
                    <a:gd name="connsiteX3" fmla="*/ 605 w 9158256"/>
                    <a:gd name="connsiteY3" fmla="*/ 1728594 h 1750353"/>
                    <a:gd name="connsiteX4" fmla="*/ 3836 w 9158256"/>
                    <a:gd name="connsiteY4" fmla="*/ 500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8256" h="1750353">
                      <a:moveTo>
                        <a:pt x="3836" y="5006"/>
                      </a:moveTo>
                      <a:lnTo>
                        <a:pt x="9158256" y="0"/>
                      </a:lnTo>
                      <a:cubicBezTo>
                        <a:pt x="9155268" y="561788"/>
                        <a:pt x="9159789" y="1188565"/>
                        <a:pt x="9156801" y="1750353"/>
                      </a:cubicBezTo>
                      <a:lnTo>
                        <a:pt x="605" y="1728594"/>
                      </a:lnTo>
                      <a:cubicBezTo>
                        <a:pt x="-2383" y="1202664"/>
                        <a:pt x="6824" y="530936"/>
                        <a:pt x="3836" y="500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3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3999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6" y="6867519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4335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-0.00278 L 0.00069 -0.3678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358" r="9247" b="26828"/>
          <a:stretch/>
        </p:blipFill>
        <p:spPr>
          <a:xfrm>
            <a:off x="0" y="146888"/>
            <a:ext cx="9144000" cy="672635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334" y="5450761"/>
            <a:ext cx="664046" cy="122467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5163355"/>
            <a:ext cx="9151620" cy="1709889"/>
            <a:chOff x="-124" y="6822837"/>
            <a:chExt cx="9151620" cy="139235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7"/>
              <a:ext cx="9151620" cy="1392357"/>
              <a:chOff x="-7619" y="3822494"/>
              <a:chExt cx="9151620" cy="139235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4"/>
                <a:ext cx="9151620" cy="1392357"/>
                <a:chOff x="-66793" y="5107645"/>
                <a:chExt cx="9267942" cy="80485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6"/>
                  <a:ext cx="9267942" cy="80485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764 w 9161184"/>
                    <a:gd name="connsiteY0" fmla="*/ 20326 h 1750353"/>
                    <a:gd name="connsiteX1" fmla="*/ 9161184 w 9161184"/>
                    <a:gd name="connsiteY1" fmla="*/ 0 h 1750353"/>
                    <a:gd name="connsiteX2" fmla="*/ 9159729 w 9161184"/>
                    <a:gd name="connsiteY2" fmla="*/ 1750353 h 1750353"/>
                    <a:gd name="connsiteX3" fmla="*/ 472 w 9161184"/>
                    <a:gd name="connsiteY3" fmla="*/ 1732424 h 1750353"/>
                    <a:gd name="connsiteX4" fmla="*/ 6764 w 9161184"/>
                    <a:gd name="connsiteY4" fmla="*/ 20326 h 1750353"/>
                    <a:gd name="connsiteX0" fmla="*/ 0 w 9162049"/>
                    <a:gd name="connsiteY0" fmla="*/ 27384 h 1750353"/>
                    <a:gd name="connsiteX1" fmla="*/ 9162049 w 9162049"/>
                    <a:gd name="connsiteY1" fmla="*/ 0 h 1750353"/>
                    <a:gd name="connsiteX2" fmla="*/ 9160594 w 9162049"/>
                    <a:gd name="connsiteY2" fmla="*/ 1750353 h 1750353"/>
                    <a:gd name="connsiteX3" fmla="*/ 1337 w 9162049"/>
                    <a:gd name="connsiteY3" fmla="*/ 1732424 h 1750353"/>
                    <a:gd name="connsiteX4" fmla="*/ 0 w 9162049"/>
                    <a:gd name="connsiteY4" fmla="*/ 27384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2049" h="1750353">
                      <a:moveTo>
                        <a:pt x="0" y="27384"/>
                      </a:moveTo>
                      <a:lnTo>
                        <a:pt x="9162049" y="0"/>
                      </a:lnTo>
                      <a:cubicBezTo>
                        <a:pt x="9159061" y="561788"/>
                        <a:pt x="9163582" y="1188565"/>
                        <a:pt x="9160594" y="1750353"/>
                      </a:cubicBezTo>
                      <a:lnTo>
                        <a:pt x="1337" y="1732424"/>
                      </a:lnTo>
                      <a:cubicBezTo>
                        <a:pt x="-1651" y="1206494"/>
                        <a:pt x="2988" y="553314"/>
                        <a:pt x="0" y="27384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60225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51496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743" y="6854981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4616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29"/>
          <a:stretch/>
        </p:blipFill>
        <p:spPr>
          <a:xfrm>
            <a:off x="-7494" y="662172"/>
            <a:ext cx="9151493" cy="619582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725" y="4470400"/>
            <a:ext cx="954951" cy="1761181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6045" y="4520507"/>
            <a:ext cx="9168594" cy="2424302"/>
            <a:chOff x="-24594" y="6822837"/>
            <a:chExt cx="9168594" cy="263491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4594" y="6822837"/>
              <a:ext cx="9168594" cy="2634910"/>
              <a:chOff x="-32089" y="3822494"/>
              <a:chExt cx="9168594" cy="263491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32089" y="3822495"/>
                <a:ext cx="9168594" cy="2634909"/>
                <a:chOff x="-91575" y="5107647"/>
                <a:chExt cx="9285133" cy="152311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91575" y="5107647"/>
                  <a:ext cx="9285133" cy="152311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8327"/>
                    <a:gd name="connsiteY0" fmla="*/ 1176 h 1750353"/>
                    <a:gd name="connsiteX1" fmla="*/ 9148327 w 9148327"/>
                    <a:gd name="connsiteY1" fmla="*/ 0 h 1750353"/>
                    <a:gd name="connsiteX2" fmla="*/ 9146872 w 9148327"/>
                    <a:gd name="connsiteY2" fmla="*/ 1750353 h 1750353"/>
                    <a:gd name="connsiteX3" fmla="*/ 2872 w 9148327"/>
                    <a:gd name="connsiteY3" fmla="*/ 1732424 h 1750353"/>
                    <a:gd name="connsiteX4" fmla="*/ 0 w 9148327"/>
                    <a:gd name="connsiteY4" fmla="*/ 1176 h 1750353"/>
                    <a:gd name="connsiteX0" fmla="*/ 15694 w 9164021"/>
                    <a:gd name="connsiteY0" fmla="*/ 1176 h 1750353"/>
                    <a:gd name="connsiteX1" fmla="*/ 9164021 w 9164021"/>
                    <a:gd name="connsiteY1" fmla="*/ 0 h 1750353"/>
                    <a:gd name="connsiteX2" fmla="*/ 9162566 w 9164021"/>
                    <a:gd name="connsiteY2" fmla="*/ 1750353 h 1750353"/>
                    <a:gd name="connsiteX3" fmla="*/ 287 w 9164021"/>
                    <a:gd name="connsiteY3" fmla="*/ 1728594 h 1750353"/>
                    <a:gd name="connsiteX4" fmla="*/ 15694 w 9164021"/>
                    <a:gd name="connsiteY4" fmla="*/ 117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4021" h="1750353">
                      <a:moveTo>
                        <a:pt x="15694" y="1176"/>
                      </a:moveTo>
                      <a:lnTo>
                        <a:pt x="9164021" y="0"/>
                      </a:lnTo>
                      <a:cubicBezTo>
                        <a:pt x="9161033" y="561788"/>
                        <a:pt x="9165554" y="1188565"/>
                        <a:pt x="9162566" y="1750353"/>
                      </a:cubicBezTo>
                      <a:lnTo>
                        <a:pt x="287" y="1728594"/>
                      </a:lnTo>
                      <a:cubicBezTo>
                        <a:pt x="-2701" y="1202664"/>
                        <a:pt x="18682" y="527106"/>
                        <a:pt x="15694" y="117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5449"/>
              <a:ext cx="1298753" cy="6355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2661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11460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1949</cp:revision>
  <cp:lastPrinted>2021-06-25T07:07:00Z</cp:lastPrinted>
  <dcterms:created xsi:type="dcterms:W3CDTF">2019-05-16T01:35:00Z</dcterms:created>
  <dcterms:modified xsi:type="dcterms:W3CDTF">2023-03-23T06:44:16Z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