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300" d="100"/>
          <a:sy n="300" d="100"/>
        </p:scale>
        <p:origin x="-8981" y="-1166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56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61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79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250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2" t="5184"/>
          <a:stretch/>
        </p:blipFill>
        <p:spPr>
          <a:xfrm>
            <a:off x="0" y="255639"/>
            <a:ext cx="9155750" cy="66023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76" y="5356400"/>
            <a:ext cx="616223" cy="113647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496" y="6961593"/>
            <a:ext cx="9151496" cy="3286244"/>
            <a:chOff x="-7496" y="6818627"/>
            <a:chExt cx="9151496" cy="303222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18627"/>
              <a:ext cx="9144000" cy="3032222"/>
              <a:chOff x="-14991" y="3818284"/>
              <a:chExt cx="9144000" cy="30322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8529" y="3818284"/>
                <a:ext cx="9137538" cy="3032222"/>
                <a:chOff x="-67714" y="5105212"/>
                <a:chExt cx="9253681" cy="175278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7714" y="5105212"/>
                  <a:ext cx="9253681" cy="175278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2787"/>
                    <a:gd name="connsiteX1" fmla="*/ 9154420 w 9154420"/>
                    <a:gd name="connsiteY1" fmla="*/ 2434 h 1752787"/>
                    <a:gd name="connsiteX2" fmla="*/ 9152965 w 9154420"/>
                    <a:gd name="connsiteY2" fmla="*/ 1752787 h 1752787"/>
                    <a:gd name="connsiteX3" fmla="*/ 8965 w 9154420"/>
                    <a:gd name="connsiteY3" fmla="*/ 1734858 h 1752787"/>
                    <a:gd name="connsiteX4" fmla="*/ 0 w 9154420"/>
                    <a:gd name="connsiteY4" fmla="*/ 0 h 1752787"/>
                    <a:gd name="connsiteX0" fmla="*/ 9747 w 9164167"/>
                    <a:gd name="connsiteY0" fmla="*/ 0 h 1752787"/>
                    <a:gd name="connsiteX1" fmla="*/ 9164167 w 9164167"/>
                    <a:gd name="connsiteY1" fmla="*/ 2434 h 1752787"/>
                    <a:gd name="connsiteX2" fmla="*/ 9162712 w 9164167"/>
                    <a:gd name="connsiteY2" fmla="*/ 1752787 h 1752787"/>
                    <a:gd name="connsiteX3" fmla="*/ 388 w 9164167"/>
                    <a:gd name="connsiteY3" fmla="*/ 1734858 h 1752787"/>
                    <a:gd name="connsiteX4" fmla="*/ 9747 w 9164167"/>
                    <a:gd name="connsiteY4" fmla="*/ 0 h 1752787"/>
                    <a:gd name="connsiteX0" fmla="*/ 0 w 9154420"/>
                    <a:gd name="connsiteY0" fmla="*/ 0 h 1752787"/>
                    <a:gd name="connsiteX1" fmla="*/ 9154420 w 9154420"/>
                    <a:gd name="connsiteY1" fmla="*/ 2434 h 1752787"/>
                    <a:gd name="connsiteX2" fmla="*/ 9152965 w 9154420"/>
                    <a:gd name="connsiteY2" fmla="*/ 1752787 h 1752787"/>
                    <a:gd name="connsiteX3" fmla="*/ 8965 w 9154420"/>
                    <a:gd name="connsiteY3" fmla="*/ 1741361 h 1752787"/>
                    <a:gd name="connsiteX4" fmla="*/ 0 w 9154420"/>
                    <a:gd name="connsiteY4" fmla="*/ 0 h 1752787"/>
                    <a:gd name="connsiteX0" fmla="*/ 3854 w 9158274"/>
                    <a:gd name="connsiteY0" fmla="*/ 0 h 1752787"/>
                    <a:gd name="connsiteX1" fmla="*/ 9158274 w 9158274"/>
                    <a:gd name="connsiteY1" fmla="*/ 2434 h 1752787"/>
                    <a:gd name="connsiteX2" fmla="*/ 9156819 w 9158274"/>
                    <a:gd name="connsiteY2" fmla="*/ 1752787 h 1752787"/>
                    <a:gd name="connsiteX3" fmla="*/ 603 w 9158274"/>
                    <a:gd name="connsiteY3" fmla="*/ 1744613 h 1752787"/>
                    <a:gd name="connsiteX4" fmla="*/ 3854 w 9158274"/>
                    <a:gd name="connsiteY4" fmla="*/ 0 h 1752787"/>
                    <a:gd name="connsiteX0" fmla="*/ 0 w 9154420"/>
                    <a:gd name="connsiteY0" fmla="*/ 0 h 1752787"/>
                    <a:gd name="connsiteX1" fmla="*/ 9154420 w 9154420"/>
                    <a:gd name="connsiteY1" fmla="*/ 2434 h 1752787"/>
                    <a:gd name="connsiteX2" fmla="*/ 9152965 w 9154420"/>
                    <a:gd name="connsiteY2" fmla="*/ 1752787 h 1752787"/>
                    <a:gd name="connsiteX3" fmla="*/ 15073 w 9154420"/>
                    <a:gd name="connsiteY3" fmla="*/ 1744613 h 1752787"/>
                    <a:gd name="connsiteX4" fmla="*/ 0 w 9154420"/>
                    <a:gd name="connsiteY4" fmla="*/ 0 h 1752787"/>
                    <a:gd name="connsiteX0" fmla="*/ 0 w 9154420"/>
                    <a:gd name="connsiteY0" fmla="*/ 0 h 1752787"/>
                    <a:gd name="connsiteX1" fmla="*/ 9154420 w 9154420"/>
                    <a:gd name="connsiteY1" fmla="*/ 2434 h 1752787"/>
                    <a:gd name="connsiteX2" fmla="*/ 9152965 w 9154420"/>
                    <a:gd name="connsiteY2" fmla="*/ 1752787 h 1752787"/>
                    <a:gd name="connsiteX3" fmla="*/ 15074 w 9154420"/>
                    <a:gd name="connsiteY3" fmla="*/ 1741362 h 1752787"/>
                    <a:gd name="connsiteX4" fmla="*/ 0 w 9154420"/>
                    <a:gd name="connsiteY4" fmla="*/ 0 h 1752787"/>
                    <a:gd name="connsiteX0" fmla="*/ 0 w 9154420"/>
                    <a:gd name="connsiteY0" fmla="*/ 0 h 1752787"/>
                    <a:gd name="connsiteX1" fmla="*/ 9154420 w 9154420"/>
                    <a:gd name="connsiteY1" fmla="*/ 2434 h 1752787"/>
                    <a:gd name="connsiteX2" fmla="*/ 9152965 w 9154420"/>
                    <a:gd name="connsiteY2" fmla="*/ 1752787 h 1752787"/>
                    <a:gd name="connsiteX3" fmla="*/ 27289 w 9154420"/>
                    <a:gd name="connsiteY3" fmla="*/ 1744614 h 1752787"/>
                    <a:gd name="connsiteX4" fmla="*/ 0 w 9154420"/>
                    <a:gd name="connsiteY4" fmla="*/ 0 h 1752787"/>
                    <a:gd name="connsiteX0" fmla="*/ 0 w 9154420"/>
                    <a:gd name="connsiteY0" fmla="*/ 0 h 1752787"/>
                    <a:gd name="connsiteX1" fmla="*/ 9154420 w 9154420"/>
                    <a:gd name="connsiteY1" fmla="*/ 2434 h 1752787"/>
                    <a:gd name="connsiteX2" fmla="*/ 9152965 w 9154420"/>
                    <a:gd name="connsiteY2" fmla="*/ 1752787 h 1752787"/>
                    <a:gd name="connsiteX3" fmla="*/ 15074 w 9154420"/>
                    <a:gd name="connsiteY3" fmla="*/ 1734860 h 1752787"/>
                    <a:gd name="connsiteX4" fmla="*/ 0 w 9154420"/>
                    <a:gd name="connsiteY4" fmla="*/ 0 h 1752787"/>
                    <a:gd name="connsiteX0" fmla="*/ 1036 w 9155456"/>
                    <a:gd name="connsiteY0" fmla="*/ 0 h 1752787"/>
                    <a:gd name="connsiteX1" fmla="*/ 9155456 w 9155456"/>
                    <a:gd name="connsiteY1" fmla="*/ 2434 h 1752787"/>
                    <a:gd name="connsiteX2" fmla="*/ 9154001 w 9155456"/>
                    <a:gd name="connsiteY2" fmla="*/ 1752787 h 1752787"/>
                    <a:gd name="connsiteX3" fmla="*/ 840 w 9155456"/>
                    <a:gd name="connsiteY3" fmla="*/ 1732150 h 1752787"/>
                    <a:gd name="connsiteX4" fmla="*/ 1036 w 9155456"/>
                    <a:gd name="connsiteY4" fmla="*/ 0 h 1752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5456" h="1752787">
                      <a:moveTo>
                        <a:pt x="1036" y="0"/>
                      </a:moveTo>
                      <a:lnTo>
                        <a:pt x="9155456" y="2434"/>
                      </a:lnTo>
                      <a:cubicBezTo>
                        <a:pt x="9152468" y="564222"/>
                        <a:pt x="9156989" y="1190999"/>
                        <a:pt x="9154001" y="1752787"/>
                      </a:cubicBezTo>
                      <a:lnTo>
                        <a:pt x="840" y="1732150"/>
                      </a:lnTo>
                      <a:cubicBezTo>
                        <a:pt x="-2148" y="1206220"/>
                        <a:pt x="4024" y="525930"/>
                        <a:pt x="1036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66667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14991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001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823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81 L 0 -0.145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251"/>
            <a:ext cx="9143999" cy="6350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78" y="5590572"/>
            <a:ext cx="687227" cy="12674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278598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028011"/>
                <a:chOff x="-66667" y="5107646"/>
                <a:chExt cx="926022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7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6345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1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2" t="5184"/>
          <a:stretch/>
        </p:blipFill>
        <p:spPr>
          <a:xfrm>
            <a:off x="0" y="255639"/>
            <a:ext cx="9155750" cy="66023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76" y="5356400"/>
            <a:ext cx="616223" cy="113647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48" y="5973519"/>
            <a:ext cx="9162497" cy="955269"/>
            <a:chOff x="-18498" y="6822832"/>
            <a:chExt cx="9162497" cy="88142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498" y="6822832"/>
              <a:ext cx="9162497" cy="881428"/>
              <a:chOff x="-25993" y="3822489"/>
              <a:chExt cx="9162497" cy="88142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993" y="3822489"/>
                <a:ext cx="9162497" cy="881428"/>
                <a:chOff x="-85401" y="5107646"/>
                <a:chExt cx="9278958" cy="50951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401" y="5107646"/>
                  <a:ext cx="9278958" cy="50951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46 w 9161166"/>
                    <a:gd name="connsiteY0" fmla="*/ 20326 h 1750353"/>
                    <a:gd name="connsiteX1" fmla="*/ 9161166 w 9161166"/>
                    <a:gd name="connsiteY1" fmla="*/ 0 h 1750353"/>
                    <a:gd name="connsiteX2" fmla="*/ 9159711 w 9161166"/>
                    <a:gd name="connsiteY2" fmla="*/ 1750353 h 1750353"/>
                    <a:gd name="connsiteX3" fmla="*/ 473 w 9161166"/>
                    <a:gd name="connsiteY3" fmla="*/ 1732424 h 1750353"/>
                    <a:gd name="connsiteX4" fmla="*/ 6746 w 9161166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41732 h 1750353"/>
                    <a:gd name="connsiteX4" fmla="*/ 0 w 9154420"/>
                    <a:gd name="connsiteY4" fmla="*/ 20326 h 1750353"/>
                    <a:gd name="connsiteX0" fmla="*/ 6746 w 9161166"/>
                    <a:gd name="connsiteY0" fmla="*/ 20326 h 1750353"/>
                    <a:gd name="connsiteX1" fmla="*/ 9161166 w 9161166"/>
                    <a:gd name="connsiteY1" fmla="*/ 0 h 1750353"/>
                    <a:gd name="connsiteX2" fmla="*/ 9159711 w 9161166"/>
                    <a:gd name="connsiteY2" fmla="*/ 1750353 h 1750353"/>
                    <a:gd name="connsiteX3" fmla="*/ 473 w 9161166"/>
                    <a:gd name="connsiteY3" fmla="*/ 1741732 h 1750353"/>
                    <a:gd name="connsiteX4" fmla="*/ 6746 w 9161166"/>
                    <a:gd name="connsiteY4" fmla="*/ 20326 h 1750353"/>
                    <a:gd name="connsiteX0" fmla="*/ 6746 w 9161166"/>
                    <a:gd name="connsiteY0" fmla="*/ 20326 h 1750353"/>
                    <a:gd name="connsiteX1" fmla="*/ 9161166 w 9161166"/>
                    <a:gd name="connsiteY1" fmla="*/ 0 h 1750353"/>
                    <a:gd name="connsiteX2" fmla="*/ 9159711 w 9161166"/>
                    <a:gd name="connsiteY2" fmla="*/ 1750353 h 1750353"/>
                    <a:gd name="connsiteX3" fmla="*/ 473 w 9161166"/>
                    <a:gd name="connsiteY3" fmla="*/ 1713807 h 1750353"/>
                    <a:gd name="connsiteX4" fmla="*/ 6746 w 9161166"/>
                    <a:gd name="connsiteY4" fmla="*/ 20326 h 1750353"/>
                    <a:gd name="connsiteX0" fmla="*/ 6746 w 9161166"/>
                    <a:gd name="connsiteY0" fmla="*/ 20326 h 1750353"/>
                    <a:gd name="connsiteX1" fmla="*/ 9161166 w 9161166"/>
                    <a:gd name="connsiteY1" fmla="*/ 0 h 1750353"/>
                    <a:gd name="connsiteX2" fmla="*/ 9159711 w 9161166"/>
                    <a:gd name="connsiteY2" fmla="*/ 1750353 h 1750353"/>
                    <a:gd name="connsiteX3" fmla="*/ 473 w 9161166"/>
                    <a:gd name="connsiteY3" fmla="*/ 1713807 h 1750353"/>
                    <a:gd name="connsiteX4" fmla="*/ 6746 w 9161166"/>
                    <a:gd name="connsiteY4" fmla="*/ 20326 h 1750353"/>
                    <a:gd name="connsiteX0" fmla="*/ 6746 w 9161166"/>
                    <a:gd name="connsiteY0" fmla="*/ 20326 h 1750353"/>
                    <a:gd name="connsiteX1" fmla="*/ 9161166 w 9161166"/>
                    <a:gd name="connsiteY1" fmla="*/ 0 h 1750353"/>
                    <a:gd name="connsiteX2" fmla="*/ 9159711 w 9161166"/>
                    <a:gd name="connsiteY2" fmla="*/ 1750353 h 1750353"/>
                    <a:gd name="connsiteX3" fmla="*/ 473 w 9161166"/>
                    <a:gd name="connsiteY3" fmla="*/ 1713807 h 1750353"/>
                    <a:gd name="connsiteX4" fmla="*/ 6746 w 9161166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166" h="1750353">
                      <a:moveTo>
                        <a:pt x="6746" y="20326"/>
                      </a:moveTo>
                      <a:lnTo>
                        <a:pt x="9161166" y="0"/>
                      </a:lnTo>
                      <a:cubicBezTo>
                        <a:pt x="9158178" y="561788"/>
                        <a:pt x="9162699" y="1188565"/>
                        <a:pt x="9159711" y="1750353"/>
                      </a:cubicBezTo>
                      <a:lnTo>
                        <a:pt x="473" y="1713807"/>
                      </a:lnTo>
                      <a:cubicBezTo>
                        <a:pt x="-2515" y="1187877"/>
                        <a:pt x="9734" y="546256"/>
                        <a:pt x="6746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9"/>
                <a:ext cx="9143999" cy="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533" y="6859900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03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251"/>
            <a:ext cx="9143999" cy="6350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78" y="5590572"/>
            <a:ext cx="687227" cy="12674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297054"/>
            <a:ext cx="9144000" cy="634988"/>
            <a:chOff x="0" y="6822837"/>
            <a:chExt cx="9144000" cy="6901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690152"/>
              <a:chOff x="-7495" y="3822494"/>
              <a:chExt cx="9144000" cy="6901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845" y="3822494"/>
                <a:ext cx="9140350" cy="690152"/>
                <a:chOff x="-62972" y="5107647"/>
                <a:chExt cx="9256530" cy="39894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2972" y="5107647"/>
                  <a:ext cx="9256530" cy="39894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3854 w 9158274"/>
                    <a:gd name="connsiteY0" fmla="*/ 20326 h 1750353"/>
                    <a:gd name="connsiteX1" fmla="*/ 9158274 w 9158274"/>
                    <a:gd name="connsiteY1" fmla="*/ 0 h 1750353"/>
                    <a:gd name="connsiteX2" fmla="*/ 9156819 w 9158274"/>
                    <a:gd name="connsiteY2" fmla="*/ 1750353 h 1750353"/>
                    <a:gd name="connsiteX3" fmla="*/ 603 w 9158274"/>
                    <a:gd name="connsiteY3" fmla="*/ 1715621 h 1750353"/>
                    <a:gd name="connsiteX4" fmla="*/ 3854 w 9158274"/>
                    <a:gd name="connsiteY4" fmla="*/ 20326 h 1750353"/>
                    <a:gd name="connsiteX0" fmla="*/ 0 w 9172744"/>
                    <a:gd name="connsiteY0" fmla="*/ 20327 h 1750353"/>
                    <a:gd name="connsiteX1" fmla="*/ 9172744 w 9172744"/>
                    <a:gd name="connsiteY1" fmla="*/ 0 h 1750353"/>
                    <a:gd name="connsiteX2" fmla="*/ 9171289 w 9172744"/>
                    <a:gd name="connsiteY2" fmla="*/ 1750353 h 1750353"/>
                    <a:gd name="connsiteX3" fmla="*/ 15073 w 9172744"/>
                    <a:gd name="connsiteY3" fmla="*/ 1715621 h 1750353"/>
                    <a:gd name="connsiteX4" fmla="*/ 0 w 9172744"/>
                    <a:gd name="connsiteY4" fmla="*/ 20327 h 1750353"/>
                    <a:gd name="connsiteX0" fmla="*/ 3853 w 9176597"/>
                    <a:gd name="connsiteY0" fmla="*/ 20327 h 1750353"/>
                    <a:gd name="connsiteX1" fmla="*/ 9176597 w 9176597"/>
                    <a:gd name="connsiteY1" fmla="*/ 0 h 1750353"/>
                    <a:gd name="connsiteX2" fmla="*/ 9175142 w 9176597"/>
                    <a:gd name="connsiteY2" fmla="*/ 1750353 h 1750353"/>
                    <a:gd name="connsiteX3" fmla="*/ 603 w 9176597"/>
                    <a:gd name="connsiteY3" fmla="*/ 1715621 h 1750353"/>
                    <a:gd name="connsiteX4" fmla="*/ 3853 w 9176597"/>
                    <a:gd name="connsiteY4" fmla="*/ 20327 h 1750353"/>
                    <a:gd name="connsiteX0" fmla="*/ 0 w 9172744"/>
                    <a:gd name="connsiteY0" fmla="*/ 20327 h 1750353"/>
                    <a:gd name="connsiteX1" fmla="*/ 9172744 w 9172744"/>
                    <a:gd name="connsiteY1" fmla="*/ 0 h 1750353"/>
                    <a:gd name="connsiteX2" fmla="*/ 9171289 w 9172744"/>
                    <a:gd name="connsiteY2" fmla="*/ 1750353 h 1750353"/>
                    <a:gd name="connsiteX3" fmla="*/ 15074 w 9172744"/>
                    <a:gd name="connsiteY3" fmla="*/ 1749228 h 1750353"/>
                    <a:gd name="connsiteX4" fmla="*/ 0 w 9172744"/>
                    <a:gd name="connsiteY4" fmla="*/ 20327 h 1750353"/>
                    <a:gd name="connsiteX0" fmla="*/ 0 w 9166636"/>
                    <a:gd name="connsiteY0" fmla="*/ 70738 h 1750353"/>
                    <a:gd name="connsiteX1" fmla="*/ 9166636 w 9166636"/>
                    <a:gd name="connsiteY1" fmla="*/ 0 h 1750353"/>
                    <a:gd name="connsiteX2" fmla="*/ 9165181 w 9166636"/>
                    <a:gd name="connsiteY2" fmla="*/ 1750353 h 1750353"/>
                    <a:gd name="connsiteX3" fmla="*/ 8966 w 9166636"/>
                    <a:gd name="connsiteY3" fmla="*/ 1749228 h 1750353"/>
                    <a:gd name="connsiteX4" fmla="*/ 0 w 9166636"/>
                    <a:gd name="connsiteY4" fmla="*/ 70738 h 1750353"/>
                    <a:gd name="connsiteX0" fmla="*/ 3854 w 9158274"/>
                    <a:gd name="connsiteY0" fmla="*/ 37130 h 1750353"/>
                    <a:gd name="connsiteX1" fmla="*/ 9158274 w 9158274"/>
                    <a:gd name="connsiteY1" fmla="*/ 0 h 1750353"/>
                    <a:gd name="connsiteX2" fmla="*/ 9156819 w 9158274"/>
                    <a:gd name="connsiteY2" fmla="*/ 1750353 h 1750353"/>
                    <a:gd name="connsiteX3" fmla="*/ 604 w 9158274"/>
                    <a:gd name="connsiteY3" fmla="*/ 1749228 h 1750353"/>
                    <a:gd name="connsiteX4" fmla="*/ 3854 w 9158274"/>
                    <a:gd name="connsiteY4" fmla="*/ 3713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8274" h="1750353">
                      <a:moveTo>
                        <a:pt x="3854" y="37130"/>
                      </a:moveTo>
                      <a:lnTo>
                        <a:pt x="9158274" y="0"/>
                      </a:lnTo>
                      <a:cubicBezTo>
                        <a:pt x="9155286" y="561788"/>
                        <a:pt x="9159807" y="1188565"/>
                        <a:pt x="9156819" y="1750353"/>
                      </a:cubicBezTo>
                      <a:lnTo>
                        <a:pt x="604" y="1749228"/>
                      </a:lnTo>
                      <a:cubicBezTo>
                        <a:pt x="-2384" y="1223298"/>
                        <a:pt x="6842" y="563060"/>
                        <a:pt x="3854" y="3713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913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651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1950</cp:revision>
  <cp:lastPrinted>2021-06-25T07:07:00Z</cp:lastPrinted>
  <dcterms:created xsi:type="dcterms:W3CDTF">2019-05-16T01:35:00Z</dcterms:created>
  <dcterms:modified xsi:type="dcterms:W3CDTF">2023-03-23T06:41:54Z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