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wdp" ContentType="image/vnd.ms-photo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6"/>
  </p:notesMasterIdLst>
  <p:sldIdLst>
    <p:sldId id="259" r:id="rId2"/>
    <p:sldId id="260" r:id="rId3"/>
    <p:sldId id="261" r:id="rId4"/>
    <p:sldId id="262" r:id="rId5"/>
  </p:sldIdLst>
  <p:sldSz cx="9144000" cy="6858000" type="screen4x3"/>
  <p:notesSz cx="7099300" cy="10234613"/>
  <p:defaultTextStyle>
    <a:defPPr>
      <a:defRPr lang="ja-JP"/>
    </a:defPPr>
    <a:lvl1pPr marL="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2880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0000"/>
    <a:srgbClr val="136DA1"/>
    <a:srgbClr val="98764F"/>
    <a:srgbClr val="775A3A"/>
    <a:srgbClr val="89673A"/>
    <a:srgbClr val="9D7D54"/>
    <a:srgbClr val="816041"/>
    <a:srgbClr val="E5E2D7"/>
    <a:srgbClr val="EDAA70"/>
    <a:srgbClr val="00206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125E5076-3810-47DD-B79F-674D7AD40C01}" styleName="深色样式 1 - 强调 1">
    <a:wholeTbl>
      <a:tcTxStyle>
        <a:fontRef idx="minor">
          <a:scrgbClr r="0" g="0" b="0"/>
        </a:fontRef>
        <a:schemeClr val="lt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/>
          </a:solidFill>
        </a:fill>
      </a:tcStyle>
    </a:wholeTbl>
    <a:band1H>
      <a:tcStyle>
        <a:tcBdr/>
        <a:fill>
          <a:solidFill>
            <a:schemeClr val="accent1">
              <a:shade val="60000"/>
            </a:schemeClr>
          </a:solidFill>
        </a:fill>
      </a:tcStyle>
    </a:band1H>
    <a:band1V>
      <a:tcStyle>
        <a:tcBdr/>
        <a:fill>
          <a:solidFill>
            <a:schemeClr val="accent1">
              <a:shade val="60000"/>
            </a:schemeClr>
          </a:solidFill>
        </a:fill>
      </a:tcStyle>
    </a:band1V>
    <a:lastCol>
      <a:tcTxStyle b="on"/>
      <a:tcStyle>
        <a:tcBdr>
          <a:left>
            <a:ln w="25400" cmpd="sng">
              <a:solidFill>
                <a:schemeClr val="lt1"/>
              </a:solidFill>
            </a:ln>
          </a:left>
        </a:tcBdr>
        <a:fill>
          <a:solidFill>
            <a:schemeClr val="accent1">
              <a:shade val="60000"/>
            </a:schemeClr>
          </a:solidFill>
        </a:fill>
      </a:tcStyle>
    </a:lastCol>
    <a:firstCol>
      <a:tcTxStyle b="on"/>
      <a:tcStyle>
        <a:tcBdr>
          <a:right>
            <a:ln w="25400" cmpd="sng">
              <a:solidFill>
                <a:schemeClr val="lt1"/>
              </a:solidFill>
            </a:ln>
          </a:right>
        </a:tcBdr>
        <a:fill>
          <a:solidFill>
            <a:schemeClr val="accent1">
              <a:shade val="60000"/>
            </a:schemeClr>
          </a:solidFill>
        </a:fill>
      </a:tcStyle>
    </a:firstCol>
    <a:lastRow>
      <a:tcTxStyle b="on"/>
      <a:tcStyle>
        <a:tcBdr>
          <a:top>
            <a:ln w="25400" cmpd="sng">
              <a:solidFill>
                <a:schemeClr val="lt1"/>
              </a:solidFill>
            </a:ln>
          </a:top>
        </a:tcBdr>
        <a:fill>
          <a:solidFill>
            <a:schemeClr val="accent1">
              <a:shade val="40000"/>
            </a:schemeClr>
          </a:solidFill>
        </a:fill>
      </a:tcStyle>
    </a:lastRow>
    <a:seCell>
      <a:tcStyle>
        <a:tcBdr>
          <a:left>
            <a:ln>
              <a:noFill/>
            </a:ln>
          </a:left>
        </a:tcBdr>
      </a:tcStyle>
    </a:seCell>
    <a:swCell>
      <a:tcStyle>
        <a:tcBdr>
          <a:right>
            <a:ln>
              <a:noFill/>
            </a:ln>
          </a:right>
        </a:tcBdr>
      </a:tcStyle>
    </a:swCell>
    <a:firstRow>
      <a:tcTxStyle b="on"/>
      <a:tcStyle>
        <a:tcBdr>
          <a:bottom>
            <a:ln w="254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  <a:neCell>
      <a:tcStyle>
        <a:tcBdr>
          <a:left>
            <a:ln>
              <a:noFill/>
            </a:ln>
          </a:left>
        </a:tcBdr>
      </a:tcStyle>
    </a:neCell>
    <a:nwCell>
      <a:tcStyle>
        <a:tcBdr>
          <a:right>
            <a:ln>
              <a:noFill/>
            </a:ln>
          </a:right>
        </a:tcBdr>
      </a:tcStyle>
    </a:nwCell>
  </a:tblStyle>
  <a:tblStyle styleId="{5940675A-B579-460E-94D1-54222C63F5DA}" styleName="无样式，网格型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  <a:tblStyle styleId="{5C22544A-7EE6-4342-B048-85BDC9FD1C3A}" styleName="中度样式 2 - 强调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69CF1AB2-1976-4502-BF36-3FF5EA218861}" styleName="中度样式 4 - 强调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 w="12700" cmpd="sng">
              <a:solidFill>
                <a:schemeClr val="accen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1"/>
              </a:solidFill>
            </a:ln>
          </a:top>
        </a:tcBdr>
        <a:fill>
          <a:solidFill>
            <a:schemeClr val="accent1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1">
              <a:tint val="20000"/>
            </a:schemeClr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8830" autoAdjust="0"/>
    <p:restoredTop sz="93253" autoAdjust="0"/>
  </p:normalViewPr>
  <p:slideViewPr>
    <p:cSldViewPr snapToGrid="0">
      <p:cViewPr>
        <p:scale>
          <a:sx n="100" d="100"/>
          <a:sy n="100" d="100"/>
        </p:scale>
        <p:origin x="2237" y="130"/>
      </p:cViewPr>
      <p:guideLst>
        <p:guide orient="horz" pos="2160"/>
        <p:guide pos="2880"/>
      </p:guideLst>
    </p:cSldViewPr>
  </p:slideViewPr>
  <p:notesTextViewPr>
    <p:cViewPr>
      <p:scale>
        <a:sx n="3" d="2"/>
        <a:sy n="3" d="2"/>
      </p:scale>
      <p:origin x="0" y="0"/>
    </p:cViewPr>
  </p:notesTextViewPr>
  <p:notesViewPr>
    <p:cSldViewPr snapToGrid="0">
      <p:cViewPr varScale="1">
        <p:scale>
          <a:sx n="76" d="100"/>
          <a:sy n="76" d="100"/>
        </p:scale>
        <p:origin x="3090" y="84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0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ヘッダー プレースホルダー 1"/>
          <p:cNvSpPr>
            <a:spLocks noGrp="1"/>
          </p:cNvSpPr>
          <p:nvPr>
            <p:ph type="hdr" sz="quarter"/>
          </p:nvPr>
        </p:nvSpPr>
        <p:spPr>
          <a:xfrm>
            <a:off x="7" y="0"/>
            <a:ext cx="3076143" cy="513286"/>
          </a:xfrm>
          <a:prstGeom prst="rect">
            <a:avLst/>
          </a:prstGeom>
        </p:spPr>
        <p:txBody>
          <a:bodyPr vert="horz" lIns="94588" tIns="47293" rIns="94588" bIns="47293" rtlCol="0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3" name="日付プレースホルダー 2"/>
          <p:cNvSpPr>
            <a:spLocks noGrp="1"/>
          </p:cNvSpPr>
          <p:nvPr>
            <p:ph type="dt" idx="1"/>
          </p:nvPr>
        </p:nvSpPr>
        <p:spPr>
          <a:xfrm>
            <a:off x="4021509" y="0"/>
            <a:ext cx="3076143" cy="513286"/>
          </a:xfrm>
          <a:prstGeom prst="rect">
            <a:avLst/>
          </a:prstGeom>
        </p:spPr>
        <p:txBody>
          <a:bodyPr vert="horz" lIns="94588" tIns="47293" rIns="94588" bIns="47293" rtlCol="0"/>
          <a:lstStyle>
            <a:lvl1pPr algn="r">
              <a:defRPr sz="1200"/>
            </a:lvl1pPr>
          </a:lstStyle>
          <a:p>
            <a:fld id="{428F6E6C-14E5-4152-BA11-500570C39112}" type="datetimeFigureOut">
              <a:rPr kumimoji="1" lang="ja-JP" altLang="en-US" smtClean="0"/>
              <a:t>2023/3/23</a:t>
            </a:fld>
            <a:endParaRPr kumimoji="1" lang="ja-JP" altLang="en-US"/>
          </a:p>
        </p:txBody>
      </p:sp>
      <p:sp>
        <p:nvSpPr>
          <p:cNvPr id="4" name="スライド イメージ プレースホルダー 3"/>
          <p:cNvSpPr>
            <a:spLocks noGrp="1" noRot="1" noChangeAspect="1"/>
          </p:cNvSpPr>
          <p:nvPr>
            <p:ph type="sldImg" idx="2"/>
          </p:nvPr>
        </p:nvSpPr>
        <p:spPr>
          <a:xfrm>
            <a:off x="1246188" y="1279525"/>
            <a:ext cx="4606925" cy="34544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4588" tIns="47293" rIns="94588" bIns="47293" rtlCol="0" anchor="ctr"/>
          <a:lstStyle/>
          <a:p>
            <a:endParaRPr lang="ja-JP" altLang="en-US"/>
          </a:p>
        </p:txBody>
      </p:sp>
      <p:sp>
        <p:nvSpPr>
          <p:cNvPr id="5" name="ノート プレースホルダー 4"/>
          <p:cNvSpPr>
            <a:spLocks noGrp="1"/>
          </p:cNvSpPr>
          <p:nvPr>
            <p:ph type="body" sz="quarter" idx="3"/>
          </p:nvPr>
        </p:nvSpPr>
        <p:spPr>
          <a:xfrm>
            <a:off x="710262" y="4925239"/>
            <a:ext cx="5678778" cy="4029439"/>
          </a:xfrm>
          <a:prstGeom prst="rect">
            <a:avLst/>
          </a:prstGeom>
        </p:spPr>
        <p:txBody>
          <a:bodyPr vert="horz" lIns="94588" tIns="47293" rIns="94588" bIns="47293" rtlCol="0"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4"/>
          </p:nvPr>
        </p:nvSpPr>
        <p:spPr>
          <a:xfrm>
            <a:off x="7" y="9721333"/>
            <a:ext cx="3076143" cy="513286"/>
          </a:xfrm>
          <a:prstGeom prst="rect">
            <a:avLst/>
          </a:prstGeom>
        </p:spPr>
        <p:txBody>
          <a:bodyPr vert="horz" lIns="94588" tIns="47293" rIns="94588" bIns="47293" rtlCol="0" anchor="b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5"/>
          </p:nvPr>
        </p:nvSpPr>
        <p:spPr>
          <a:xfrm>
            <a:off x="4021509" y="9721333"/>
            <a:ext cx="3076143" cy="513286"/>
          </a:xfrm>
          <a:prstGeom prst="rect">
            <a:avLst/>
          </a:prstGeom>
        </p:spPr>
        <p:txBody>
          <a:bodyPr vert="horz" lIns="94588" tIns="47293" rIns="94588" bIns="47293" rtlCol="0" anchor="b"/>
          <a:lstStyle>
            <a:lvl1pPr algn="r">
              <a:defRPr sz="1200"/>
            </a:lvl1pPr>
          </a:lstStyle>
          <a:p>
            <a:fld id="{3B47483D-F474-49C5-91F4-4618F8A661A6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24919185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ja-JP" altLang="en-US" dirty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4D3F2BA-354E-40C0-975F-175624E3DA29}" type="slidenum">
              <a:rPr kumimoji="1" lang="ja-JP" altLang="en-US" smtClean="0"/>
              <a:t>1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136069019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ja-JP" altLang="en-US" dirty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4D3F2BA-354E-40C0-975F-175624E3DA29}" type="slidenum">
              <a:rPr kumimoji="1" lang="ja-JP" altLang="en-US" smtClean="0"/>
              <a:t>2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00239614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ja-JP" altLang="en-US" dirty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4D3F2BA-354E-40C0-975F-175624E3DA29}" type="slidenum">
              <a:rPr kumimoji="1" lang="ja-JP" altLang="en-US" smtClean="0"/>
              <a:t>3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59259730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ja-JP" altLang="en-US" dirty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4D3F2BA-354E-40C0-975F-175624E3DA29}" type="slidenum">
              <a:rPr kumimoji="1" lang="ja-JP" altLang="en-US" smtClean="0"/>
              <a:t>4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99421645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122363"/>
            <a:ext cx="77724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ja-JP" altLang="en-US"/>
              <a:t>マスター サブタイトルの書式設定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C87DED8-A012-44C1-BD90-623BD5616015}" type="datetime1">
              <a:rPr kumimoji="1" lang="ja-JP" altLang="en-US" smtClean="0"/>
              <a:t>2023/3/23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DB86B1-B9CC-427E-9FDA-EE05CCA457F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75EA8DA-30C8-42C6-93E9-3804683F52F2}" type="datetime1">
              <a:rPr kumimoji="1" lang="ja-JP" altLang="en-US" smtClean="0"/>
              <a:t>2023/3/23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DB86B1-B9CC-427E-9FDA-EE05CCA457F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セクション見出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FFBC1CE-B463-4FEB-85BD-B509F3FCD3F5}" type="datetime1">
              <a:rPr kumimoji="1" lang="ja-JP" altLang="en-US" smtClean="0"/>
              <a:t>2023/3/23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DB86B1-B9CC-427E-9FDA-EE05CCA457F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9464DA-919E-4EC1-BA8C-A5885F06F175}" type="datetime1">
              <a:rPr kumimoji="1" lang="ja-JP" altLang="en-US" smtClean="0"/>
              <a:t>2023/3/23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DB86B1-B9CC-427E-9FDA-EE05CCA457F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07C338C-9E27-4B38-8CBF-948FD62016C3}" type="datetime1">
              <a:rPr kumimoji="1" lang="ja-JP" altLang="en-US" smtClean="0"/>
              <a:t>2023/3/23</a:t>
            </a:fld>
            <a:endParaRPr kumimoji="1" lang="ja-JP" alt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DB86B1-B9CC-427E-9FDA-EE05CCA457F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701086-0ED5-4FCC-BA11-2A72391D125E}" type="datetime1">
              <a:rPr kumimoji="1" lang="ja-JP" altLang="en-US" smtClean="0"/>
              <a:t>2023/3/23</a:t>
            </a:fld>
            <a:endParaRPr kumimoji="1" lang="ja-JP" alt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DB86B1-B9CC-427E-9FDA-EE05CCA457F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59DC54-AA8E-4B2B-91AB-79400480B5EA}" type="datetime1">
              <a:rPr kumimoji="1" lang="ja-JP" altLang="en-US" smtClean="0"/>
              <a:t>2023/3/23</a:t>
            </a:fld>
            <a:endParaRPr kumimoji="1" lang="ja-JP" alt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7086600" y="6492875"/>
            <a:ext cx="2057400" cy="365125"/>
          </a:xfrm>
        </p:spPr>
        <p:txBody>
          <a:bodyPr/>
          <a:lstStyle/>
          <a:p>
            <a:fld id="{DCDB86B1-B9CC-427E-9FDA-EE05CCA457F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タイトル付きの&#10;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C4ACDD-7DCC-499A-A16A-5B9C7881368C}" type="datetime1">
              <a:rPr kumimoji="1" lang="ja-JP" altLang="en-US" smtClean="0"/>
              <a:t>2023/3/23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DB86B1-B9CC-427E-9FDA-EE05CCA457F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タイトル付きの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 hasCustomPrompt="1"/>
          </p:nvPr>
        </p:nvSpPr>
        <p:spPr>
          <a:xfrm>
            <a:off x="3887391" y="987426"/>
            <a:ext cx="462915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ja-JP" altLang="en-US"/>
              <a:t>図を追加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991F0AD-2837-4F36-A810-358A3FCA139C}" type="datetime1">
              <a:rPr kumimoji="1" lang="ja-JP" altLang="en-US" smtClean="0"/>
              <a:t>2023/3/23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DB86B1-B9CC-427E-9FDA-EE05CCA457F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FCE342E-BEF8-464B-A2A2-917C906B27C2}" type="datetime1">
              <a:rPr kumimoji="1" lang="ja-JP" altLang="en-US" smtClean="0"/>
              <a:t>2023/3/23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DB86B1-B9CC-427E-9FDA-EE05CCA457F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縦書き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52B3EF6-901D-4678-9B26-BAFE2B1A0CCA}" type="datetime1">
              <a:rPr kumimoji="1" lang="ja-JP" altLang="en-US" smtClean="0"/>
              <a:t>2023/3/23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DB86B1-B9CC-427E-9FDA-EE05CCA457F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02EB0F4-2188-4930-AE8D-2F569E02258B}" type="datetime1">
              <a:rPr kumimoji="1" lang="ja-JP" altLang="en-US" smtClean="0"/>
              <a:t>2023/3/23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7086600" y="6492875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CDB86B1-B9CC-427E-9FDA-EE05CCA457F0}" type="slidenum">
              <a:rPr kumimoji="1" lang="ja-JP" altLang="en-US" smtClean="0"/>
              <a:t>‹#›</a:t>
            </a:fld>
            <a:endParaRPr kumimoji="1" lang="ja-JP" alt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sldNum="0"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kumimoji="1"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kumimoji="1"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2.png"/><Relationship Id="rId4" Type="http://schemas.microsoft.com/office/2007/relationships/hdphoto" Target="../media/hdphoto1.wdp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4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2.png"/><Relationship Id="rId4" Type="http://schemas.microsoft.com/office/2007/relationships/hdphoto" Target="../media/hdphoto1.wdp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4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図 5"/>
          <p:cNvPicPr>
            <a:picLocks noChangeAspect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harpenSoften amount="25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59424"/>
            <a:ext cx="9144000" cy="6858001"/>
          </a:xfrm>
          <a:prstGeom prst="rect">
            <a:avLst/>
          </a:prstGeom>
        </p:spPr>
      </p:pic>
      <p:sp>
        <p:nvSpPr>
          <p:cNvPr id="20" name="テキスト ボックス 19"/>
          <p:cNvSpPr txBox="1"/>
          <p:nvPr/>
        </p:nvSpPr>
        <p:spPr>
          <a:xfrm>
            <a:off x="0" y="0"/>
            <a:ext cx="9144000" cy="707886"/>
          </a:xfrm>
          <a:prstGeom prst="rect">
            <a:avLst/>
          </a:prstGeom>
          <a:solidFill>
            <a:srgbClr val="002060"/>
          </a:solidFill>
        </p:spPr>
        <p:txBody>
          <a:bodyPr wrap="square" lIns="0" rIns="0" rtlCol="0">
            <a:spAutoFit/>
          </a:bodyPr>
          <a:lstStyle/>
          <a:p>
            <a:r>
              <a:rPr kumimoji="1" lang="ja-JP" altLang="en-US" sz="4000" b="1" dirty="0" smtClean="0">
                <a:solidFill>
                  <a:schemeClr val="bg1"/>
                </a:solidFill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もし洪水が起きたら・</a:t>
            </a:r>
            <a:r>
              <a:rPr kumimoji="1" lang="ja-JP" altLang="en-US" sz="4000" b="1" dirty="0">
                <a:solidFill>
                  <a:schemeClr val="bg1"/>
                </a:solidFill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・・</a:t>
            </a:r>
          </a:p>
        </p:txBody>
      </p:sp>
      <p:sp>
        <p:nvSpPr>
          <p:cNvPr id="3" name="スライド番号プレースホルダー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B67E688-6BDC-46CC-AB8A-417EA2B70CEA}" type="slidenum">
              <a:rPr kumimoji="1" lang="ja-JP" altLang="en-US" smtClean="0"/>
              <a:t>1</a:t>
            </a:fld>
            <a:endParaRPr kumimoji="1" lang="ja-JP" altLang="en-US"/>
          </a:p>
        </p:txBody>
      </p:sp>
      <p:pic>
        <p:nvPicPr>
          <p:cNvPr id="14" name="図 13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01655" y="3978338"/>
            <a:ext cx="940689" cy="1734879"/>
          </a:xfrm>
          <a:prstGeom prst="rect">
            <a:avLst/>
          </a:prstGeom>
        </p:spPr>
      </p:pic>
      <p:grpSp>
        <p:nvGrpSpPr>
          <p:cNvPr id="13" name="グループ化 12"/>
          <p:cNvGrpSpPr/>
          <p:nvPr/>
        </p:nvGrpSpPr>
        <p:grpSpPr>
          <a:xfrm>
            <a:off x="-1" y="7064478"/>
            <a:ext cx="9150293" cy="4654061"/>
            <a:chOff x="0" y="6822837"/>
            <a:chExt cx="9150293" cy="3210314"/>
          </a:xfrm>
        </p:grpSpPr>
        <p:grpSp>
          <p:nvGrpSpPr>
            <p:cNvPr id="10" name="グループ化 9"/>
            <p:cNvGrpSpPr/>
            <p:nvPr/>
          </p:nvGrpSpPr>
          <p:grpSpPr>
            <a:xfrm>
              <a:off x="0" y="6822837"/>
              <a:ext cx="9150293" cy="3210314"/>
              <a:chOff x="-7495" y="3822494"/>
              <a:chExt cx="9150293" cy="3210314"/>
            </a:xfrm>
          </p:grpSpPr>
          <p:grpSp>
            <p:nvGrpSpPr>
              <p:cNvPr id="11" name="グループ化 10"/>
              <p:cNvGrpSpPr/>
              <p:nvPr/>
            </p:nvGrpSpPr>
            <p:grpSpPr>
              <a:xfrm>
                <a:off x="1" y="3822494"/>
                <a:ext cx="9142797" cy="3210314"/>
                <a:chOff x="-59076" y="5107646"/>
                <a:chExt cx="9259007" cy="1855734"/>
              </a:xfrm>
            </p:grpSpPr>
            <p:sp>
              <p:nvSpPr>
                <p:cNvPr id="4" name="フリーフォーム 3"/>
                <p:cNvSpPr/>
                <p:nvPr/>
              </p:nvSpPr>
              <p:spPr>
                <a:xfrm>
                  <a:off x="-59076" y="5107646"/>
                  <a:ext cx="9259007" cy="1855734"/>
                </a:xfrm>
                <a:custGeom>
                  <a:avLst/>
                  <a:gdLst>
                    <a:gd name="connsiteX0" fmla="*/ 0 w 9161930"/>
                    <a:gd name="connsiteY0" fmla="*/ 89647 h 1685365"/>
                    <a:gd name="connsiteX1" fmla="*/ 9161930 w 9161930"/>
                    <a:gd name="connsiteY1" fmla="*/ 0 h 1685365"/>
                    <a:gd name="connsiteX2" fmla="*/ 9152965 w 9161930"/>
                    <a:gd name="connsiteY2" fmla="*/ 1685365 h 1685365"/>
                    <a:gd name="connsiteX3" fmla="*/ 8965 w 9161930"/>
                    <a:gd name="connsiteY3" fmla="*/ 1667436 h 1685365"/>
                    <a:gd name="connsiteX4" fmla="*/ 0 w 9161930"/>
                    <a:gd name="connsiteY4" fmla="*/ 89647 h 1685365"/>
                    <a:gd name="connsiteX0" fmla="*/ 0 w 9154420"/>
                    <a:gd name="connsiteY0" fmla="*/ 0 h 1734360"/>
                    <a:gd name="connsiteX1" fmla="*/ 9154420 w 9154420"/>
                    <a:gd name="connsiteY1" fmla="*/ 48995 h 1734360"/>
                    <a:gd name="connsiteX2" fmla="*/ 9145455 w 9154420"/>
                    <a:gd name="connsiteY2" fmla="*/ 1734360 h 1734360"/>
                    <a:gd name="connsiteX3" fmla="*/ 1455 w 9154420"/>
                    <a:gd name="connsiteY3" fmla="*/ 1716431 h 1734360"/>
                    <a:gd name="connsiteX4" fmla="*/ 0 w 9154420"/>
                    <a:gd name="connsiteY4" fmla="*/ 0 h 1734360"/>
                    <a:gd name="connsiteX0" fmla="*/ 0 w 9146910"/>
                    <a:gd name="connsiteY0" fmla="*/ 0 h 1734360"/>
                    <a:gd name="connsiteX1" fmla="*/ 9146910 w 9146910"/>
                    <a:gd name="connsiteY1" fmla="*/ 44663 h 1734360"/>
                    <a:gd name="connsiteX2" fmla="*/ 9145455 w 9146910"/>
                    <a:gd name="connsiteY2" fmla="*/ 1734360 h 1734360"/>
                    <a:gd name="connsiteX3" fmla="*/ 1455 w 9146910"/>
                    <a:gd name="connsiteY3" fmla="*/ 1716431 h 1734360"/>
                    <a:gd name="connsiteX4" fmla="*/ 0 w 9146910"/>
                    <a:gd name="connsiteY4" fmla="*/ 0 h 1734360"/>
                    <a:gd name="connsiteX0" fmla="*/ 0 w 9146910"/>
                    <a:gd name="connsiteY0" fmla="*/ 0 h 1734360"/>
                    <a:gd name="connsiteX1" fmla="*/ 9146910 w 9146910"/>
                    <a:gd name="connsiteY1" fmla="*/ 44663 h 1734360"/>
                    <a:gd name="connsiteX2" fmla="*/ 9145455 w 9146910"/>
                    <a:gd name="connsiteY2" fmla="*/ 1734360 h 1734360"/>
                    <a:gd name="connsiteX3" fmla="*/ 1455 w 9146910"/>
                    <a:gd name="connsiteY3" fmla="*/ 1716431 h 1734360"/>
                    <a:gd name="connsiteX4" fmla="*/ 0 w 9146910"/>
                    <a:gd name="connsiteY4" fmla="*/ 0 h 1734360"/>
                    <a:gd name="connsiteX0" fmla="*/ 0 w 9154420"/>
                    <a:gd name="connsiteY0" fmla="*/ 0 h 1730027"/>
                    <a:gd name="connsiteX1" fmla="*/ 9154420 w 9154420"/>
                    <a:gd name="connsiteY1" fmla="*/ 40330 h 1730027"/>
                    <a:gd name="connsiteX2" fmla="*/ 9152965 w 9154420"/>
                    <a:gd name="connsiteY2" fmla="*/ 1730027 h 1730027"/>
                    <a:gd name="connsiteX3" fmla="*/ 8965 w 9154420"/>
                    <a:gd name="connsiteY3" fmla="*/ 1712098 h 1730027"/>
                    <a:gd name="connsiteX4" fmla="*/ 0 w 9154420"/>
                    <a:gd name="connsiteY4" fmla="*/ 0 h 1730027"/>
                    <a:gd name="connsiteX0" fmla="*/ 0 w 9154420"/>
                    <a:gd name="connsiteY0" fmla="*/ 20326 h 1750353"/>
                    <a:gd name="connsiteX1" fmla="*/ 9154420 w 9154420"/>
                    <a:gd name="connsiteY1" fmla="*/ 0 h 1750353"/>
                    <a:gd name="connsiteX2" fmla="*/ 9152965 w 9154420"/>
                    <a:gd name="connsiteY2" fmla="*/ 1750353 h 1750353"/>
                    <a:gd name="connsiteX3" fmla="*/ 8965 w 9154420"/>
                    <a:gd name="connsiteY3" fmla="*/ 1732424 h 1750353"/>
                    <a:gd name="connsiteX4" fmla="*/ 0 w 9154420"/>
                    <a:gd name="connsiteY4" fmla="*/ 20326 h 1750353"/>
                    <a:gd name="connsiteX0" fmla="*/ 0 w 9154420"/>
                    <a:gd name="connsiteY0" fmla="*/ 1220 h 1750353"/>
                    <a:gd name="connsiteX1" fmla="*/ 9154420 w 9154420"/>
                    <a:gd name="connsiteY1" fmla="*/ 0 h 1750353"/>
                    <a:gd name="connsiteX2" fmla="*/ 9152965 w 9154420"/>
                    <a:gd name="connsiteY2" fmla="*/ 1750353 h 1750353"/>
                    <a:gd name="connsiteX3" fmla="*/ 8965 w 9154420"/>
                    <a:gd name="connsiteY3" fmla="*/ 1732424 h 1750353"/>
                    <a:gd name="connsiteX4" fmla="*/ 0 w 9154420"/>
                    <a:gd name="connsiteY4" fmla="*/ 1220 h 1750353"/>
                    <a:gd name="connsiteX0" fmla="*/ 0 w 9154420"/>
                    <a:gd name="connsiteY0" fmla="*/ 1220 h 1750353"/>
                    <a:gd name="connsiteX1" fmla="*/ 9154420 w 9154420"/>
                    <a:gd name="connsiteY1" fmla="*/ 0 h 1750353"/>
                    <a:gd name="connsiteX2" fmla="*/ 9152965 w 9154420"/>
                    <a:gd name="connsiteY2" fmla="*/ 1750353 h 1750353"/>
                    <a:gd name="connsiteX3" fmla="*/ 1693 w 9154420"/>
                    <a:gd name="connsiteY3" fmla="*/ 1732424 h 1750353"/>
                    <a:gd name="connsiteX4" fmla="*/ 0 w 9154420"/>
                    <a:gd name="connsiteY4" fmla="*/ 1220 h 1750353"/>
                    <a:gd name="connsiteX0" fmla="*/ 0 w 9160725"/>
                    <a:gd name="connsiteY0" fmla="*/ 1220 h 1750353"/>
                    <a:gd name="connsiteX1" fmla="*/ 9154420 w 9160725"/>
                    <a:gd name="connsiteY1" fmla="*/ 0 h 1750353"/>
                    <a:gd name="connsiteX2" fmla="*/ 9160236 w 9160725"/>
                    <a:gd name="connsiteY2" fmla="*/ 1750353 h 1750353"/>
                    <a:gd name="connsiteX3" fmla="*/ 1693 w 9160725"/>
                    <a:gd name="connsiteY3" fmla="*/ 1732424 h 1750353"/>
                    <a:gd name="connsiteX4" fmla="*/ 0 w 9160725"/>
                    <a:gd name="connsiteY4" fmla="*/ 1220 h 1750353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9160725" h="1750353">
                      <a:moveTo>
                        <a:pt x="0" y="1220"/>
                      </a:moveTo>
                      <a:lnTo>
                        <a:pt x="9154420" y="0"/>
                      </a:lnTo>
                      <a:cubicBezTo>
                        <a:pt x="9151432" y="561788"/>
                        <a:pt x="9163224" y="1188565"/>
                        <a:pt x="9160236" y="1750353"/>
                      </a:cubicBezTo>
                      <a:lnTo>
                        <a:pt x="1693" y="1732424"/>
                      </a:lnTo>
                      <a:cubicBezTo>
                        <a:pt x="-1295" y="1206494"/>
                        <a:pt x="2988" y="527150"/>
                        <a:pt x="0" y="1220"/>
                      </a:cubicBezTo>
                      <a:close/>
                    </a:path>
                  </a:pathLst>
                </a:custGeom>
                <a:solidFill>
                  <a:srgbClr val="00FFFF">
                    <a:alpha val="50196"/>
                  </a:srgb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kumimoji="1" lang="ja-JP" altLang="en-US"/>
                </a:p>
              </p:txBody>
            </p:sp>
            <p:cxnSp>
              <p:nvCxnSpPr>
                <p:cNvPr id="9" name="直線コネクタ 8"/>
                <p:cNvCxnSpPr>
                  <a:endCxn id="4" idx="1"/>
                </p:cNvCxnSpPr>
                <p:nvPr/>
              </p:nvCxnSpPr>
              <p:spPr>
                <a:xfrm flipV="1">
                  <a:off x="-59076" y="5107646"/>
                  <a:ext cx="9252634" cy="9264"/>
                </a:xfrm>
                <a:prstGeom prst="line">
                  <a:avLst/>
                </a:prstGeom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p:cxnSp>
            <p:nvCxnSpPr>
              <p:cNvPr id="7" name="直線コネクタ 6"/>
              <p:cNvCxnSpPr>
                <a:endCxn id="4" idx="1"/>
              </p:cNvCxnSpPr>
              <p:nvPr/>
            </p:nvCxnSpPr>
            <p:spPr>
              <a:xfrm>
                <a:off x="-7495" y="3822494"/>
                <a:ext cx="9144000" cy="0"/>
              </a:xfrm>
              <a:prstGeom prst="line">
                <a:avLst/>
              </a:prstGeom>
              <a:ln w="76200">
                <a:solidFill>
                  <a:srgbClr val="3333FF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21" name="テキスト ボックス 20"/>
            <p:cNvSpPr txBox="1"/>
            <p:nvPr/>
          </p:nvSpPr>
          <p:spPr>
            <a:xfrm>
              <a:off x="7845247" y="6849376"/>
              <a:ext cx="1298753" cy="397318"/>
            </a:xfrm>
            <a:prstGeom prst="rect">
              <a:avLst/>
            </a:prstGeom>
            <a:solidFill>
              <a:srgbClr val="00FFFF"/>
            </a:solidFill>
          </p:spPr>
          <p:txBody>
            <a:bodyPr wrap="none" rtlCol="0">
              <a:spAutoFit/>
            </a:bodyPr>
            <a:lstStyle/>
            <a:p>
              <a:r>
                <a:rPr lang="en-US" altLang="ja-JP" sz="3200" dirty="0" smtClean="0"/>
                <a:t>2.26</a:t>
              </a:r>
              <a:r>
                <a:rPr lang="ja-JP" altLang="en-US" sz="3200" dirty="0" smtClean="0"/>
                <a:t>ｍ</a:t>
              </a:r>
              <a:endParaRPr kumimoji="1" lang="ja-JP" altLang="en-US" sz="3200" dirty="0"/>
            </a:p>
          </p:txBody>
        </p:sp>
      </p:grpSp>
    </p:spTree>
    <p:extLst>
      <p:ext uri="{BB962C8B-B14F-4D97-AF65-F5344CB8AC3E}">
        <p14:creationId xmlns:p14="http://schemas.microsoft.com/office/powerpoint/2010/main" val="165522837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2.77778E-6 0.01181 L -0.00035 -0.55347 " pathEditMode="relative" rAng="0" ptsTypes="AA">
                                      <p:cBhvr>
                                        <p:cTn id="6" dur="2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7" y="-28264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図 4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4082" t="14154" r="3773" b="4239"/>
          <a:stretch/>
        </p:blipFill>
        <p:spPr>
          <a:xfrm>
            <a:off x="-11575" y="370390"/>
            <a:ext cx="9167150" cy="6504972"/>
          </a:xfrm>
          <a:prstGeom prst="rect">
            <a:avLst/>
          </a:prstGeom>
        </p:spPr>
      </p:pic>
      <p:sp>
        <p:nvSpPr>
          <p:cNvPr id="20" name="テキスト ボックス 19"/>
          <p:cNvSpPr txBox="1"/>
          <p:nvPr/>
        </p:nvSpPr>
        <p:spPr>
          <a:xfrm>
            <a:off x="0" y="0"/>
            <a:ext cx="9144000" cy="707886"/>
          </a:xfrm>
          <a:prstGeom prst="rect">
            <a:avLst/>
          </a:prstGeom>
          <a:solidFill>
            <a:srgbClr val="002060"/>
          </a:solidFill>
        </p:spPr>
        <p:txBody>
          <a:bodyPr wrap="square" lIns="0" rIns="0" rtlCol="0">
            <a:spAutoFit/>
          </a:bodyPr>
          <a:lstStyle/>
          <a:p>
            <a:r>
              <a:rPr kumimoji="1" lang="ja-JP" altLang="en-US" sz="4000" b="1" dirty="0" smtClean="0">
                <a:solidFill>
                  <a:schemeClr val="bg1"/>
                </a:solidFill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もし洪水が起きたら・</a:t>
            </a:r>
            <a:r>
              <a:rPr kumimoji="1" lang="ja-JP" altLang="en-US" sz="4000" b="1" dirty="0">
                <a:solidFill>
                  <a:schemeClr val="bg1"/>
                </a:solidFill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・・</a:t>
            </a:r>
          </a:p>
        </p:txBody>
      </p:sp>
      <p:sp>
        <p:nvSpPr>
          <p:cNvPr id="3" name="スライド番号プレースホルダー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B67E688-6BDC-46CC-AB8A-417EA2B70CEA}" type="slidenum">
              <a:rPr kumimoji="1" lang="ja-JP" altLang="en-US" smtClean="0"/>
              <a:t>2</a:t>
            </a:fld>
            <a:endParaRPr kumimoji="1" lang="ja-JP" altLang="en-US"/>
          </a:p>
        </p:txBody>
      </p:sp>
      <p:pic>
        <p:nvPicPr>
          <p:cNvPr id="14" name="図 13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64016" y="5407152"/>
            <a:ext cx="429441" cy="792000"/>
          </a:xfrm>
          <a:prstGeom prst="rect">
            <a:avLst/>
          </a:prstGeom>
        </p:spPr>
      </p:pic>
      <p:grpSp>
        <p:nvGrpSpPr>
          <p:cNvPr id="13" name="グループ化 12"/>
          <p:cNvGrpSpPr/>
          <p:nvPr/>
        </p:nvGrpSpPr>
        <p:grpSpPr>
          <a:xfrm>
            <a:off x="-11575" y="7051432"/>
            <a:ext cx="9155575" cy="4271884"/>
            <a:chOff x="-11575" y="6822834"/>
            <a:chExt cx="9155575" cy="4301787"/>
          </a:xfrm>
        </p:grpSpPr>
        <p:grpSp>
          <p:nvGrpSpPr>
            <p:cNvPr id="10" name="グループ化 9"/>
            <p:cNvGrpSpPr/>
            <p:nvPr/>
          </p:nvGrpSpPr>
          <p:grpSpPr>
            <a:xfrm>
              <a:off x="-11575" y="6822834"/>
              <a:ext cx="9155575" cy="4301787"/>
              <a:chOff x="-19070" y="3822491"/>
              <a:chExt cx="9155575" cy="4301787"/>
            </a:xfrm>
          </p:grpSpPr>
          <p:grpSp>
            <p:nvGrpSpPr>
              <p:cNvPr id="11" name="グループ化 10"/>
              <p:cNvGrpSpPr/>
              <p:nvPr/>
            </p:nvGrpSpPr>
            <p:grpSpPr>
              <a:xfrm>
                <a:off x="-19070" y="3822491"/>
                <a:ext cx="9155575" cy="4301787"/>
                <a:chOff x="-78389" y="5107645"/>
                <a:chExt cx="9271947" cy="2486664"/>
              </a:xfrm>
            </p:grpSpPr>
            <p:sp>
              <p:nvSpPr>
                <p:cNvPr id="4" name="フリーフォーム 3"/>
                <p:cNvSpPr/>
                <p:nvPr/>
              </p:nvSpPr>
              <p:spPr>
                <a:xfrm>
                  <a:off x="-78389" y="5107645"/>
                  <a:ext cx="9271947" cy="2486664"/>
                </a:xfrm>
                <a:custGeom>
                  <a:avLst/>
                  <a:gdLst>
                    <a:gd name="connsiteX0" fmla="*/ 0 w 9161930"/>
                    <a:gd name="connsiteY0" fmla="*/ 89647 h 1685365"/>
                    <a:gd name="connsiteX1" fmla="*/ 9161930 w 9161930"/>
                    <a:gd name="connsiteY1" fmla="*/ 0 h 1685365"/>
                    <a:gd name="connsiteX2" fmla="*/ 9152965 w 9161930"/>
                    <a:gd name="connsiteY2" fmla="*/ 1685365 h 1685365"/>
                    <a:gd name="connsiteX3" fmla="*/ 8965 w 9161930"/>
                    <a:gd name="connsiteY3" fmla="*/ 1667436 h 1685365"/>
                    <a:gd name="connsiteX4" fmla="*/ 0 w 9161930"/>
                    <a:gd name="connsiteY4" fmla="*/ 89647 h 1685365"/>
                    <a:gd name="connsiteX0" fmla="*/ 0 w 9154420"/>
                    <a:gd name="connsiteY0" fmla="*/ 0 h 1734360"/>
                    <a:gd name="connsiteX1" fmla="*/ 9154420 w 9154420"/>
                    <a:gd name="connsiteY1" fmla="*/ 48995 h 1734360"/>
                    <a:gd name="connsiteX2" fmla="*/ 9145455 w 9154420"/>
                    <a:gd name="connsiteY2" fmla="*/ 1734360 h 1734360"/>
                    <a:gd name="connsiteX3" fmla="*/ 1455 w 9154420"/>
                    <a:gd name="connsiteY3" fmla="*/ 1716431 h 1734360"/>
                    <a:gd name="connsiteX4" fmla="*/ 0 w 9154420"/>
                    <a:gd name="connsiteY4" fmla="*/ 0 h 1734360"/>
                    <a:gd name="connsiteX0" fmla="*/ 0 w 9146910"/>
                    <a:gd name="connsiteY0" fmla="*/ 0 h 1734360"/>
                    <a:gd name="connsiteX1" fmla="*/ 9146910 w 9146910"/>
                    <a:gd name="connsiteY1" fmla="*/ 44663 h 1734360"/>
                    <a:gd name="connsiteX2" fmla="*/ 9145455 w 9146910"/>
                    <a:gd name="connsiteY2" fmla="*/ 1734360 h 1734360"/>
                    <a:gd name="connsiteX3" fmla="*/ 1455 w 9146910"/>
                    <a:gd name="connsiteY3" fmla="*/ 1716431 h 1734360"/>
                    <a:gd name="connsiteX4" fmla="*/ 0 w 9146910"/>
                    <a:gd name="connsiteY4" fmla="*/ 0 h 1734360"/>
                    <a:gd name="connsiteX0" fmla="*/ 0 w 9146910"/>
                    <a:gd name="connsiteY0" fmla="*/ 0 h 1734360"/>
                    <a:gd name="connsiteX1" fmla="*/ 9146910 w 9146910"/>
                    <a:gd name="connsiteY1" fmla="*/ 44663 h 1734360"/>
                    <a:gd name="connsiteX2" fmla="*/ 9145455 w 9146910"/>
                    <a:gd name="connsiteY2" fmla="*/ 1734360 h 1734360"/>
                    <a:gd name="connsiteX3" fmla="*/ 1455 w 9146910"/>
                    <a:gd name="connsiteY3" fmla="*/ 1716431 h 1734360"/>
                    <a:gd name="connsiteX4" fmla="*/ 0 w 9146910"/>
                    <a:gd name="connsiteY4" fmla="*/ 0 h 1734360"/>
                    <a:gd name="connsiteX0" fmla="*/ 0 w 9154420"/>
                    <a:gd name="connsiteY0" fmla="*/ 0 h 1730027"/>
                    <a:gd name="connsiteX1" fmla="*/ 9154420 w 9154420"/>
                    <a:gd name="connsiteY1" fmla="*/ 40330 h 1730027"/>
                    <a:gd name="connsiteX2" fmla="*/ 9152965 w 9154420"/>
                    <a:gd name="connsiteY2" fmla="*/ 1730027 h 1730027"/>
                    <a:gd name="connsiteX3" fmla="*/ 8965 w 9154420"/>
                    <a:gd name="connsiteY3" fmla="*/ 1712098 h 1730027"/>
                    <a:gd name="connsiteX4" fmla="*/ 0 w 9154420"/>
                    <a:gd name="connsiteY4" fmla="*/ 0 h 1730027"/>
                    <a:gd name="connsiteX0" fmla="*/ 0 w 9154420"/>
                    <a:gd name="connsiteY0" fmla="*/ 20326 h 1750353"/>
                    <a:gd name="connsiteX1" fmla="*/ 9154420 w 9154420"/>
                    <a:gd name="connsiteY1" fmla="*/ 0 h 1750353"/>
                    <a:gd name="connsiteX2" fmla="*/ 9152965 w 9154420"/>
                    <a:gd name="connsiteY2" fmla="*/ 1750353 h 1750353"/>
                    <a:gd name="connsiteX3" fmla="*/ 8965 w 9154420"/>
                    <a:gd name="connsiteY3" fmla="*/ 1732424 h 1750353"/>
                    <a:gd name="connsiteX4" fmla="*/ 0 w 9154420"/>
                    <a:gd name="connsiteY4" fmla="*/ 20326 h 1750353"/>
                    <a:gd name="connsiteX0" fmla="*/ 0 w 9148312"/>
                    <a:gd name="connsiteY0" fmla="*/ 2842 h 1750353"/>
                    <a:gd name="connsiteX1" fmla="*/ 9148312 w 9148312"/>
                    <a:gd name="connsiteY1" fmla="*/ 0 h 1750353"/>
                    <a:gd name="connsiteX2" fmla="*/ 9146857 w 9148312"/>
                    <a:gd name="connsiteY2" fmla="*/ 1750353 h 1750353"/>
                    <a:gd name="connsiteX3" fmla="*/ 2857 w 9148312"/>
                    <a:gd name="connsiteY3" fmla="*/ 1732424 h 1750353"/>
                    <a:gd name="connsiteX4" fmla="*/ 0 w 9148312"/>
                    <a:gd name="connsiteY4" fmla="*/ 2842 h 1750353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9148312" h="1750353">
                      <a:moveTo>
                        <a:pt x="0" y="2842"/>
                      </a:moveTo>
                      <a:lnTo>
                        <a:pt x="9148312" y="0"/>
                      </a:lnTo>
                      <a:cubicBezTo>
                        <a:pt x="9145324" y="561788"/>
                        <a:pt x="9149845" y="1188565"/>
                        <a:pt x="9146857" y="1750353"/>
                      </a:cubicBezTo>
                      <a:lnTo>
                        <a:pt x="2857" y="1732424"/>
                      </a:lnTo>
                      <a:cubicBezTo>
                        <a:pt x="-131" y="1206494"/>
                        <a:pt x="2988" y="528772"/>
                        <a:pt x="0" y="2842"/>
                      </a:cubicBezTo>
                      <a:close/>
                    </a:path>
                  </a:pathLst>
                </a:custGeom>
                <a:solidFill>
                  <a:srgbClr val="00FFFF">
                    <a:alpha val="50196"/>
                  </a:srgb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kumimoji="1" lang="ja-JP" altLang="en-US"/>
                </a:p>
              </p:txBody>
            </p:sp>
            <p:cxnSp>
              <p:nvCxnSpPr>
                <p:cNvPr id="9" name="直線コネクタ 8"/>
                <p:cNvCxnSpPr>
                  <a:endCxn id="4" idx="1"/>
                </p:cNvCxnSpPr>
                <p:nvPr/>
              </p:nvCxnSpPr>
              <p:spPr>
                <a:xfrm flipV="1">
                  <a:off x="-59076" y="5107645"/>
                  <a:ext cx="9252634" cy="9266"/>
                </a:xfrm>
                <a:prstGeom prst="line">
                  <a:avLst/>
                </a:prstGeom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p:cxnSp>
            <p:nvCxnSpPr>
              <p:cNvPr id="7" name="直線コネクタ 6"/>
              <p:cNvCxnSpPr>
                <a:endCxn id="4" idx="1"/>
              </p:cNvCxnSpPr>
              <p:nvPr/>
            </p:nvCxnSpPr>
            <p:spPr>
              <a:xfrm flipV="1">
                <a:off x="-7495" y="3822491"/>
                <a:ext cx="9144000" cy="4"/>
              </a:xfrm>
              <a:prstGeom prst="line">
                <a:avLst/>
              </a:prstGeom>
              <a:ln w="76200">
                <a:solidFill>
                  <a:srgbClr val="3333FF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21" name="テキスト ボックス 20"/>
            <p:cNvSpPr txBox="1"/>
            <p:nvPr/>
          </p:nvSpPr>
          <p:spPr>
            <a:xfrm>
              <a:off x="7841562" y="6863214"/>
              <a:ext cx="1298753" cy="588868"/>
            </a:xfrm>
            <a:prstGeom prst="rect">
              <a:avLst/>
            </a:prstGeom>
            <a:solidFill>
              <a:srgbClr val="00FFFF"/>
            </a:solidFill>
          </p:spPr>
          <p:txBody>
            <a:bodyPr wrap="none" rtlCol="0">
              <a:spAutoFit/>
            </a:bodyPr>
            <a:lstStyle/>
            <a:p>
              <a:r>
                <a:rPr lang="en-US" altLang="ja-JP" sz="3200" dirty="0" smtClean="0"/>
                <a:t>2.26</a:t>
              </a:r>
              <a:r>
                <a:rPr lang="ja-JP" altLang="en-US" sz="3200" dirty="0" smtClean="0"/>
                <a:t>ｍ</a:t>
              </a:r>
              <a:endParaRPr kumimoji="1" lang="ja-JP" altLang="en-US" sz="3200" dirty="0"/>
            </a:p>
          </p:txBody>
        </p:sp>
      </p:grpSp>
    </p:spTree>
    <p:extLst>
      <p:ext uri="{BB962C8B-B14F-4D97-AF65-F5344CB8AC3E}">
        <p14:creationId xmlns:p14="http://schemas.microsoft.com/office/powerpoint/2010/main" val="199121633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 -3.33333E-6 L 0 -0.28333 " pathEditMode="relative" rAng="0" ptsTypes="AA">
                                      <p:cBhvr>
                                        <p:cTn id="6" dur="2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14167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図 5"/>
          <p:cNvPicPr>
            <a:picLocks noChangeAspect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harpenSoften amount="25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59424"/>
            <a:ext cx="9144000" cy="6858001"/>
          </a:xfrm>
          <a:prstGeom prst="rect">
            <a:avLst/>
          </a:prstGeom>
        </p:spPr>
      </p:pic>
      <p:sp>
        <p:nvSpPr>
          <p:cNvPr id="20" name="テキスト ボックス 19"/>
          <p:cNvSpPr txBox="1"/>
          <p:nvPr/>
        </p:nvSpPr>
        <p:spPr>
          <a:xfrm>
            <a:off x="0" y="0"/>
            <a:ext cx="9144000" cy="707886"/>
          </a:xfrm>
          <a:prstGeom prst="rect">
            <a:avLst/>
          </a:prstGeom>
          <a:solidFill>
            <a:srgbClr val="002060"/>
          </a:solidFill>
        </p:spPr>
        <p:txBody>
          <a:bodyPr wrap="square" lIns="0" rIns="0" rtlCol="0">
            <a:spAutoFit/>
          </a:bodyPr>
          <a:lstStyle/>
          <a:p>
            <a:r>
              <a:rPr kumimoji="1" lang="ja-JP" altLang="en-US" sz="4000" b="1" dirty="0" smtClean="0">
                <a:solidFill>
                  <a:schemeClr val="bg1"/>
                </a:solidFill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もし洪水が起きたら・</a:t>
            </a:r>
            <a:r>
              <a:rPr kumimoji="1" lang="ja-JP" altLang="en-US" sz="4000" b="1" dirty="0">
                <a:solidFill>
                  <a:schemeClr val="bg1"/>
                </a:solidFill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・・</a:t>
            </a:r>
          </a:p>
        </p:txBody>
      </p:sp>
      <p:sp>
        <p:nvSpPr>
          <p:cNvPr id="3" name="スライド番号プレースホルダー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B67E688-6BDC-46CC-AB8A-417EA2B70CEA}" type="slidenum">
              <a:rPr kumimoji="1" lang="ja-JP" altLang="en-US" smtClean="0"/>
              <a:t>3</a:t>
            </a:fld>
            <a:endParaRPr kumimoji="1" lang="ja-JP" altLang="en-US"/>
          </a:p>
        </p:txBody>
      </p:sp>
      <p:pic>
        <p:nvPicPr>
          <p:cNvPr id="14" name="図 13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01655" y="3978338"/>
            <a:ext cx="940689" cy="1734879"/>
          </a:xfrm>
          <a:prstGeom prst="rect">
            <a:avLst/>
          </a:prstGeom>
        </p:spPr>
      </p:pic>
      <p:grpSp>
        <p:nvGrpSpPr>
          <p:cNvPr id="13" name="グループ化 12"/>
          <p:cNvGrpSpPr/>
          <p:nvPr/>
        </p:nvGrpSpPr>
        <p:grpSpPr>
          <a:xfrm>
            <a:off x="0" y="3270020"/>
            <a:ext cx="9163639" cy="3706829"/>
            <a:chOff x="20916" y="6781848"/>
            <a:chExt cx="9163639" cy="2556924"/>
          </a:xfrm>
        </p:grpSpPr>
        <p:grpSp>
          <p:nvGrpSpPr>
            <p:cNvPr id="10" name="グループ化 9"/>
            <p:cNvGrpSpPr/>
            <p:nvPr/>
          </p:nvGrpSpPr>
          <p:grpSpPr>
            <a:xfrm>
              <a:off x="20916" y="6781848"/>
              <a:ext cx="9163639" cy="2556924"/>
              <a:chOff x="13421" y="3781505"/>
              <a:chExt cx="9163639" cy="2556924"/>
            </a:xfrm>
          </p:grpSpPr>
          <p:grpSp>
            <p:nvGrpSpPr>
              <p:cNvPr id="11" name="グループ化 10"/>
              <p:cNvGrpSpPr/>
              <p:nvPr/>
            </p:nvGrpSpPr>
            <p:grpSpPr>
              <a:xfrm>
                <a:off x="13421" y="3781508"/>
                <a:ext cx="9163639" cy="2556921"/>
                <a:chOff x="-45485" y="5083951"/>
                <a:chExt cx="9280114" cy="1478037"/>
              </a:xfrm>
            </p:grpSpPr>
            <p:sp>
              <p:nvSpPr>
                <p:cNvPr id="4" name="フリーフォーム 3"/>
                <p:cNvSpPr/>
                <p:nvPr/>
              </p:nvSpPr>
              <p:spPr>
                <a:xfrm>
                  <a:off x="-45485" y="5083951"/>
                  <a:ext cx="9280114" cy="1478037"/>
                </a:xfrm>
                <a:custGeom>
                  <a:avLst/>
                  <a:gdLst>
                    <a:gd name="connsiteX0" fmla="*/ 0 w 9161930"/>
                    <a:gd name="connsiteY0" fmla="*/ 89647 h 1685365"/>
                    <a:gd name="connsiteX1" fmla="*/ 9161930 w 9161930"/>
                    <a:gd name="connsiteY1" fmla="*/ 0 h 1685365"/>
                    <a:gd name="connsiteX2" fmla="*/ 9152965 w 9161930"/>
                    <a:gd name="connsiteY2" fmla="*/ 1685365 h 1685365"/>
                    <a:gd name="connsiteX3" fmla="*/ 8965 w 9161930"/>
                    <a:gd name="connsiteY3" fmla="*/ 1667436 h 1685365"/>
                    <a:gd name="connsiteX4" fmla="*/ 0 w 9161930"/>
                    <a:gd name="connsiteY4" fmla="*/ 89647 h 1685365"/>
                    <a:gd name="connsiteX0" fmla="*/ 0 w 9154420"/>
                    <a:gd name="connsiteY0" fmla="*/ 0 h 1734360"/>
                    <a:gd name="connsiteX1" fmla="*/ 9154420 w 9154420"/>
                    <a:gd name="connsiteY1" fmla="*/ 48995 h 1734360"/>
                    <a:gd name="connsiteX2" fmla="*/ 9145455 w 9154420"/>
                    <a:gd name="connsiteY2" fmla="*/ 1734360 h 1734360"/>
                    <a:gd name="connsiteX3" fmla="*/ 1455 w 9154420"/>
                    <a:gd name="connsiteY3" fmla="*/ 1716431 h 1734360"/>
                    <a:gd name="connsiteX4" fmla="*/ 0 w 9154420"/>
                    <a:gd name="connsiteY4" fmla="*/ 0 h 1734360"/>
                    <a:gd name="connsiteX0" fmla="*/ 0 w 9146910"/>
                    <a:gd name="connsiteY0" fmla="*/ 0 h 1734360"/>
                    <a:gd name="connsiteX1" fmla="*/ 9146910 w 9146910"/>
                    <a:gd name="connsiteY1" fmla="*/ 44663 h 1734360"/>
                    <a:gd name="connsiteX2" fmla="*/ 9145455 w 9146910"/>
                    <a:gd name="connsiteY2" fmla="*/ 1734360 h 1734360"/>
                    <a:gd name="connsiteX3" fmla="*/ 1455 w 9146910"/>
                    <a:gd name="connsiteY3" fmla="*/ 1716431 h 1734360"/>
                    <a:gd name="connsiteX4" fmla="*/ 0 w 9146910"/>
                    <a:gd name="connsiteY4" fmla="*/ 0 h 1734360"/>
                    <a:gd name="connsiteX0" fmla="*/ 0 w 9146910"/>
                    <a:gd name="connsiteY0" fmla="*/ 0 h 1734360"/>
                    <a:gd name="connsiteX1" fmla="*/ 9146910 w 9146910"/>
                    <a:gd name="connsiteY1" fmla="*/ 44663 h 1734360"/>
                    <a:gd name="connsiteX2" fmla="*/ 9145455 w 9146910"/>
                    <a:gd name="connsiteY2" fmla="*/ 1734360 h 1734360"/>
                    <a:gd name="connsiteX3" fmla="*/ 1455 w 9146910"/>
                    <a:gd name="connsiteY3" fmla="*/ 1716431 h 1734360"/>
                    <a:gd name="connsiteX4" fmla="*/ 0 w 9146910"/>
                    <a:gd name="connsiteY4" fmla="*/ 0 h 1734360"/>
                    <a:gd name="connsiteX0" fmla="*/ 0 w 9154420"/>
                    <a:gd name="connsiteY0" fmla="*/ 0 h 1730027"/>
                    <a:gd name="connsiteX1" fmla="*/ 9154420 w 9154420"/>
                    <a:gd name="connsiteY1" fmla="*/ 40330 h 1730027"/>
                    <a:gd name="connsiteX2" fmla="*/ 9152965 w 9154420"/>
                    <a:gd name="connsiteY2" fmla="*/ 1730027 h 1730027"/>
                    <a:gd name="connsiteX3" fmla="*/ 8965 w 9154420"/>
                    <a:gd name="connsiteY3" fmla="*/ 1712098 h 1730027"/>
                    <a:gd name="connsiteX4" fmla="*/ 0 w 9154420"/>
                    <a:gd name="connsiteY4" fmla="*/ 0 h 1730027"/>
                    <a:gd name="connsiteX0" fmla="*/ 0 w 9154420"/>
                    <a:gd name="connsiteY0" fmla="*/ 20326 h 1750353"/>
                    <a:gd name="connsiteX1" fmla="*/ 9154420 w 9154420"/>
                    <a:gd name="connsiteY1" fmla="*/ 0 h 1750353"/>
                    <a:gd name="connsiteX2" fmla="*/ 9152965 w 9154420"/>
                    <a:gd name="connsiteY2" fmla="*/ 1750353 h 1750353"/>
                    <a:gd name="connsiteX3" fmla="*/ 8965 w 9154420"/>
                    <a:gd name="connsiteY3" fmla="*/ 1732424 h 1750353"/>
                    <a:gd name="connsiteX4" fmla="*/ 0 w 9154420"/>
                    <a:gd name="connsiteY4" fmla="*/ 20326 h 1750353"/>
                    <a:gd name="connsiteX0" fmla="*/ 3854 w 9158274"/>
                    <a:gd name="connsiteY0" fmla="*/ 20326 h 1750353"/>
                    <a:gd name="connsiteX1" fmla="*/ 9158274 w 9158274"/>
                    <a:gd name="connsiteY1" fmla="*/ 0 h 1750353"/>
                    <a:gd name="connsiteX2" fmla="*/ 9156819 w 9158274"/>
                    <a:gd name="connsiteY2" fmla="*/ 1750353 h 1750353"/>
                    <a:gd name="connsiteX3" fmla="*/ 603 w 9158274"/>
                    <a:gd name="connsiteY3" fmla="*/ 1732424 h 1750353"/>
                    <a:gd name="connsiteX4" fmla="*/ 3854 w 9158274"/>
                    <a:gd name="connsiteY4" fmla="*/ 20326 h 1750353"/>
                    <a:gd name="connsiteX0" fmla="*/ 0 w 9166636"/>
                    <a:gd name="connsiteY0" fmla="*/ 952 h 1750353"/>
                    <a:gd name="connsiteX1" fmla="*/ 9166636 w 9166636"/>
                    <a:gd name="connsiteY1" fmla="*/ 0 h 1750353"/>
                    <a:gd name="connsiteX2" fmla="*/ 9165181 w 9166636"/>
                    <a:gd name="connsiteY2" fmla="*/ 1750353 h 1750353"/>
                    <a:gd name="connsiteX3" fmla="*/ 8965 w 9166636"/>
                    <a:gd name="connsiteY3" fmla="*/ 1732424 h 1750353"/>
                    <a:gd name="connsiteX4" fmla="*/ 0 w 9166636"/>
                    <a:gd name="connsiteY4" fmla="*/ 952 h 1750353"/>
                    <a:gd name="connsiteX0" fmla="*/ 3854 w 9170490"/>
                    <a:gd name="connsiteY0" fmla="*/ 952 h 1750353"/>
                    <a:gd name="connsiteX1" fmla="*/ 9170490 w 9170490"/>
                    <a:gd name="connsiteY1" fmla="*/ 0 h 1750353"/>
                    <a:gd name="connsiteX2" fmla="*/ 9169035 w 9170490"/>
                    <a:gd name="connsiteY2" fmla="*/ 1750353 h 1750353"/>
                    <a:gd name="connsiteX3" fmla="*/ 603 w 9170490"/>
                    <a:gd name="connsiteY3" fmla="*/ 1729195 h 1750353"/>
                    <a:gd name="connsiteX4" fmla="*/ 3854 w 9170490"/>
                    <a:gd name="connsiteY4" fmla="*/ 952 h 1750353"/>
                    <a:gd name="connsiteX0" fmla="*/ 3854 w 9170490"/>
                    <a:gd name="connsiteY0" fmla="*/ 952 h 1750353"/>
                    <a:gd name="connsiteX1" fmla="*/ 9170490 w 9170490"/>
                    <a:gd name="connsiteY1" fmla="*/ 0 h 1750353"/>
                    <a:gd name="connsiteX2" fmla="*/ 9169035 w 9170490"/>
                    <a:gd name="connsiteY2" fmla="*/ 1750353 h 1750353"/>
                    <a:gd name="connsiteX3" fmla="*/ 603 w 9170490"/>
                    <a:gd name="connsiteY3" fmla="*/ 1719508 h 1750353"/>
                    <a:gd name="connsiteX4" fmla="*/ 3854 w 9170490"/>
                    <a:gd name="connsiteY4" fmla="*/ 952 h 1750353"/>
                    <a:gd name="connsiteX0" fmla="*/ 3854 w 9175678"/>
                    <a:gd name="connsiteY0" fmla="*/ 952 h 1737437"/>
                    <a:gd name="connsiteX1" fmla="*/ 9170490 w 9175678"/>
                    <a:gd name="connsiteY1" fmla="*/ 0 h 1737437"/>
                    <a:gd name="connsiteX2" fmla="*/ 9175143 w 9175678"/>
                    <a:gd name="connsiteY2" fmla="*/ 1737437 h 1737437"/>
                    <a:gd name="connsiteX3" fmla="*/ 603 w 9175678"/>
                    <a:gd name="connsiteY3" fmla="*/ 1719508 h 1737437"/>
                    <a:gd name="connsiteX4" fmla="*/ 3854 w 9175678"/>
                    <a:gd name="connsiteY4" fmla="*/ 952 h 1737437"/>
                    <a:gd name="connsiteX0" fmla="*/ 3854 w 9170490"/>
                    <a:gd name="connsiteY0" fmla="*/ 952 h 1734208"/>
                    <a:gd name="connsiteX1" fmla="*/ 9170490 w 9170490"/>
                    <a:gd name="connsiteY1" fmla="*/ 0 h 1734208"/>
                    <a:gd name="connsiteX2" fmla="*/ 9144603 w 9170490"/>
                    <a:gd name="connsiteY2" fmla="*/ 1734208 h 1734208"/>
                    <a:gd name="connsiteX3" fmla="*/ 603 w 9170490"/>
                    <a:gd name="connsiteY3" fmla="*/ 1719508 h 1734208"/>
                    <a:gd name="connsiteX4" fmla="*/ 3854 w 9170490"/>
                    <a:gd name="connsiteY4" fmla="*/ 952 h 1734208"/>
                    <a:gd name="connsiteX0" fmla="*/ 3854 w 9181609"/>
                    <a:gd name="connsiteY0" fmla="*/ 952 h 1730979"/>
                    <a:gd name="connsiteX1" fmla="*/ 9170490 w 9181609"/>
                    <a:gd name="connsiteY1" fmla="*/ 0 h 1730979"/>
                    <a:gd name="connsiteX2" fmla="*/ 9181251 w 9181609"/>
                    <a:gd name="connsiteY2" fmla="*/ 1730979 h 1730979"/>
                    <a:gd name="connsiteX3" fmla="*/ 603 w 9181609"/>
                    <a:gd name="connsiteY3" fmla="*/ 1719508 h 1730979"/>
                    <a:gd name="connsiteX4" fmla="*/ 3854 w 9181609"/>
                    <a:gd name="connsiteY4" fmla="*/ 952 h 1730979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9181609" h="1730979">
                      <a:moveTo>
                        <a:pt x="3854" y="952"/>
                      </a:moveTo>
                      <a:lnTo>
                        <a:pt x="9170490" y="0"/>
                      </a:lnTo>
                      <a:cubicBezTo>
                        <a:pt x="9167502" y="561788"/>
                        <a:pt x="9184239" y="1169191"/>
                        <a:pt x="9181251" y="1730979"/>
                      </a:cubicBezTo>
                      <a:lnTo>
                        <a:pt x="603" y="1719508"/>
                      </a:lnTo>
                      <a:cubicBezTo>
                        <a:pt x="-2385" y="1193578"/>
                        <a:pt x="6842" y="526882"/>
                        <a:pt x="3854" y="952"/>
                      </a:cubicBezTo>
                      <a:close/>
                    </a:path>
                  </a:pathLst>
                </a:custGeom>
                <a:solidFill>
                  <a:srgbClr val="00FFFF">
                    <a:alpha val="50196"/>
                  </a:srgb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kumimoji="1" lang="ja-JP" altLang="en-US"/>
                </a:p>
              </p:txBody>
            </p:sp>
            <p:cxnSp>
              <p:nvCxnSpPr>
                <p:cNvPr id="9" name="直線コネクタ 8"/>
                <p:cNvCxnSpPr>
                  <a:endCxn id="4" idx="1"/>
                </p:cNvCxnSpPr>
                <p:nvPr/>
              </p:nvCxnSpPr>
              <p:spPr>
                <a:xfrm flipV="1">
                  <a:off x="-29243" y="5083951"/>
                  <a:ext cx="9252634" cy="9264"/>
                </a:xfrm>
                <a:prstGeom prst="line">
                  <a:avLst/>
                </a:prstGeom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p:cxnSp>
            <p:nvCxnSpPr>
              <p:cNvPr id="7" name="直線コネクタ 6"/>
              <p:cNvCxnSpPr>
                <a:endCxn id="4" idx="1"/>
              </p:cNvCxnSpPr>
              <p:nvPr/>
            </p:nvCxnSpPr>
            <p:spPr>
              <a:xfrm>
                <a:off x="21963" y="3781505"/>
                <a:ext cx="9144000" cy="3"/>
              </a:xfrm>
              <a:prstGeom prst="line">
                <a:avLst/>
              </a:prstGeom>
              <a:ln w="76200">
                <a:solidFill>
                  <a:srgbClr val="3333FF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21" name="テキスト ボックス 20"/>
            <p:cNvSpPr txBox="1"/>
            <p:nvPr/>
          </p:nvSpPr>
          <p:spPr>
            <a:xfrm>
              <a:off x="7866163" y="6806331"/>
              <a:ext cx="1298753" cy="397318"/>
            </a:xfrm>
            <a:prstGeom prst="rect">
              <a:avLst/>
            </a:prstGeom>
            <a:solidFill>
              <a:srgbClr val="00FFFF"/>
            </a:solidFill>
          </p:spPr>
          <p:txBody>
            <a:bodyPr wrap="none" rtlCol="0">
              <a:spAutoFit/>
            </a:bodyPr>
            <a:lstStyle/>
            <a:p>
              <a:r>
                <a:rPr lang="en-US" altLang="ja-JP" sz="3200" dirty="0" smtClean="0"/>
                <a:t>2.26</a:t>
              </a:r>
              <a:r>
                <a:rPr lang="ja-JP" altLang="en-US" sz="3200" dirty="0" smtClean="0"/>
                <a:t>ｍ</a:t>
              </a:r>
              <a:endParaRPr kumimoji="1" lang="ja-JP" altLang="en-US" sz="3200" dirty="0"/>
            </a:p>
          </p:txBody>
        </p:sp>
      </p:grpSp>
    </p:spTree>
    <p:extLst>
      <p:ext uri="{BB962C8B-B14F-4D97-AF65-F5344CB8AC3E}">
        <p14:creationId xmlns:p14="http://schemas.microsoft.com/office/powerpoint/2010/main" val="24901124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図 4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4082" t="14154" r="3773" b="4239"/>
          <a:stretch/>
        </p:blipFill>
        <p:spPr>
          <a:xfrm>
            <a:off x="-11575" y="370390"/>
            <a:ext cx="9167150" cy="6504972"/>
          </a:xfrm>
          <a:prstGeom prst="rect">
            <a:avLst/>
          </a:prstGeom>
        </p:spPr>
      </p:pic>
      <p:sp>
        <p:nvSpPr>
          <p:cNvPr id="20" name="テキスト ボックス 19"/>
          <p:cNvSpPr txBox="1"/>
          <p:nvPr/>
        </p:nvSpPr>
        <p:spPr>
          <a:xfrm>
            <a:off x="0" y="0"/>
            <a:ext cx="9144000" cy="707886"/>
          </a:xfrm>
          <a:prstGeom prst="rect">
            <a:avLst/>
          </a:prstGeom>
          <a:solidFill>
            <a:srgbClr val="002060"/>
          </a:solidFill>
        </p:spPr>
        <p:txBody>
          <a:bodyPr wrap="square" lIns="0" rIns="0" rtlCol="0">
            <a:spAutoFit/>
          </a:bodyPr>
          <a:lstStyle/>
          <a:p>
            <a:r>
              <a:rPr kumimoji="1" lang="ja-JP" altLang="en-US" sz="4000" b="1" dirty="0" smtClean="0">
                <a:solidFill>
                  <a:schemeClr val="bg1"/>
                </a:solidFill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もし洪水が起きたら・</a:t>
            </a:r>
            <a:r>
              <a:rPr kumimoji="1" lang="ja-JP" altLang="en-US" sz="4000" b="1" dirty="0">
                <a:solidFill>
                  <a:schemeClr val="bg1"/>
                </a:solidFill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・・</a:t>
            </a:r>
          </a:p>
        </p:txBody>
      </p:sp>
      <p:sp>
        <p:nvSpPr>
          <p:cNvPr id="3" name="スライド番号プレースホルダー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B67E688-6BDC-46CC-AB8A-417EA2B70CEA}" type="slidenum">
              <a:rPr kumimoji="1" lang="ja-JP" altLang="en-US" smtClean="0"/>
              <a:t>4</a:t>
            </a:fld>
            <a:endParaRPr kumimoji="1" lang="ja-JP" altLang="en-US"/>
          </a:p>
        </p:txBody>
      </p:sp>
      <p:pic>
        <p:nvPicPr>
          <p:cNvPr id="15" name="図 14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64016" y="5407152"/>
            <a:ext cx="429441" cy="792000"/>
          </a:xfrm>
          <a:prstGeom prst="rect">
            <a:avLst/>
          </a:prstGeom>
        </p:spPr>
      </p:pic>
      <p:grpSp>
        <p:nvGrpSpPr>
          <p:cNvPr id="13" name="グループ化 12"/>
          <p:cNvGrpSpPr/>
          <p:nvPr/>
        </p:nvGrpSpPr>
        <p:grpSpPr>
          <a:xfrm>
            <a:off x="-11575" y="5104242"/>
            <a:ext cx="9167150" cy="1858150"/>
            <a:chOff x="-23150" y="6822836"/>
            <a:chExt cx="9167150" cy="1871157"/>
          </a:xfrm>
        </p:grpSpPr>
        <p:grpSp>
          <p:nvGrpSpPr>
            <p:cNvPr id="10" name="グループ化 9"/>
            <p:cNvGrpSpPr/>
            <p:nvPr/>
          </p:nvGrpSpPr>
          <p:grpSpPr>
            <a:xfrm>
              <a:off x="-23150" y="6822836"/>
              <a:ext cx="9167150" cy="1871157"/>
              <a:chOff x="-30645" y="3822493"/>
              <a:chExt cx="9167150" cy="1871157"/>
            </a:xfrm>
          </p:grpSpPr>
          <p:grpSp>
            <p:nvGrpSpPr>
              <p:cNvPr id="11" name="グループ化 10"/>
              <p:cNvGrpSpPr/>
              <p:nvPr/>
            </p:nvGrpSpPr>
            <p:grpSpPr>
              <a:xfrm>
                <a:off x="-30645" y="3822493"/>
                <a:ext cx="9167150" cy="1871157"/>
                <a:chOff x="-90112" y="5107645"/>
                <a:chExt cx="9283670" cy="1081629"/>
              </a:xfrm>
            </p:grpSpPr>
            <p:sp>
              <p:nvSpPr>
                <p:cNvPr id="4" name="フリーフォーム 3"/>
                <p:cNvSpPr/>
                <p:nvPr/>
              </p:nvSpPr>
              <p:spPr>
                <a:xfrm>
                  <a:off x="-90112" y="5107645"/>
                  <a:ext cx="9283670" cy="1081629"/>
                </a:xfrm>
                <a:custGeom>
                  <a:avLst/>
                  <a:gdLst>
                    <a:gd name="connsiteX0" fmla="*/ 0 w 9161930"/>
                    <a:gd name="connsiteY0" fmla="*/ 89647 h 1685365"/>
                    <a:gd name="connsiteX1" fmla="*/ 9161930 w 9161930"/>
                    <a:gd name="connsiteY1" fmla="*/ 0 h 1685365"/>
                    <a:gd name="connsiteX2" fmla="*/ 9152965 w 9161930"/>
                    <a:gd name="connsiteY2" fmla="*/ 1685365 h 1685365"/>
                    <a:gd name="connsiteX3" fmla="*/ 8965 w 9161930"/>
                    <a:gd name="connsiteY3" fmla="*/ 1667436 h 1685365"/>
                    <a:gd name="connsiteX4" fmla="*/ 0 w 9161930"/>
                    <a:gd name="connsiteY4" fmla="*/ 89647 h 1685365"/>
                    <a:gd name="connsiteX0" fmla="*/ 0 w 9154420"/>
                    <a:gd name="connsiteY0" fmla="*/ 0 h 1734360"/>
                    <a:gd name="connsiteX1" fmla="*/ 9154420 w 9154420"/>
                    <a:gd name="connsiteY1" fmla="*/ 48995 h 1734360"/>
                    <a:gd name="connsiteX2" fmla="*/ 9145455 w 9154420"/>
                    <a:gd name="connsiteY2" fmla="*/ 1734360 h 1734360"/>
                    <a:gd name="connsiteX3" fmla="*/ 1455 w 9154420"/>
                    <a:gd name="connsiteY3" fmla="*/ 1716431 h 1734360"/>
                    <a:gd name="connsiteX4" fmla="*/ 0 w 9154420"/>
                    <a:gd name="connsiteY4" fmla="*/ 0 h 1734360"/>
                    <a:gd name="connsiteX0" fmla="*/ 0 w 9146910"/>
                    <a:gd name="connsiteY0" fmla="*/ 0 h 1734360"/>
                    <a:gd name="connsiteX1" fmla="*/ 9146910 w 9146910"/>
                    <a:gd name="connsiteY1" fmla="*/ 44663 h 1734360"/>
                    <a:gd name="connsiteX2" fmla="*/ 9145455 w 9146910"/>
                    <a:gd name="connsiteY2" fmla="*/ 1734360 h 1734360"/>
                    <a:gd name="connsiteX3" fmla="*/ 1455 w 9146910"/>
                    <a:gd name="connsiteY3" fmla="*/ 1716431 h 1734360"/>
                    <a:gd name="connsiteX4" fmla="*/ 0 w 9146910"/>
                    <a:gd name="connsiteY4" fmla="*/ 0 h 1734360"/>
                    <a:gd name="connsiteX0" fmla="*/ 0 w 9146910"/>
                    <a:gd name="connsiteY0" fmla="*/ 0 h 1734360"/>
                    <a:gd name="connsiteX1" fmla="*/ 9146910 w 9146910"/>
                    <a:gd name="connsiteY1" fmla="*/ 44663 h 1734360"/>
                    <a:gd name="connsiteX2" fmla="*/ 9145455 w 9146910"/>
                    <a:gd name="connsiteY2" fmla="*/ 1734360 h 1734360"/>
                    <a:gd name="connsiteX3" fmla="*/ 1455 w 9146910"/>
                    <a:gd name="connsiteY3" fmla="*/ 1716431 h 1734360"/>
                    <a:gd name="connsiteX4" fmla="*/ 0 w 9146910"/>
                    <a:gd name="connsiteY4" fmla="*/ 0 h 1734360"/>
                    <a:gd name="connsiteX0" fmla="*/ 0 w 9154420"/>
                    <a:gd name="connsiteY0" fmla="*/ 0 h 1730027"/>
                    <a:gd name="connsiteX1" fmla="*/ 9154420 w 9154420"/>
                    <a:gd name="connsiteY1" fmla="*/ 40330 h 1730027"/>
                    <a:gd name="connsiteX2" fmla="*/ 9152965 w 9154420"/>
                    <a:gd name="connsiteY2" fmla="*/ 1730027 h 1730027"/>
                    <a:gd name="connsiteX3" fmla="*/ 8965 w 9154420"/>
                    <a:gd name="connsiteY3" fmla="*/ 1712098 h 1730027"/>
                    <a:gd name="connsiteX4" fmla="*/ 0 w 9154420"/>
                    <a:gd name="connsiteY4" fmla="*/ 0 h 1730027"/>
                    <a:gd name="connsiteX0" fmla="*/ 0 w 9154420"/>
                    <a:gd name="connsiteY0" fmla="*/ 20326 h 1750353"/>
                    <a:gd name="connsiteX1" fmla="*/ 9154420 w 9154420"/>
                    <a:gd name="connsiteY1" fmla="*/ 0 h 1750353"/>
                    <a:gd name="connsiteX2" fmla="*/ 9152965 w 9154420"/>
                    <a:gd name="connsiteY2" fmla="*/ 1750353 h 1750353"/>
                    <a:gd name="connsiteX3" fmla="*/ 8965 w 9154420"/>
                    <a:gd name="connsiteY3" fmla="*/ 1732424 h 1750353"/>
                    <a:gd name="connsiteX4" fmla="*/ 0 w 9154420"/>
                    <a:gd name="connsiteY4" fmla="*/ 20326 h 1750353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9154420" h="1750353">
                      <a:moveTo>
                        <a:pt x="0" y="20326"/>
                      </a:moveTo>
                      <a:lnTo>
                        <a:pt x="9154420" y="0"/>
                      </a:lnTo>
                      <a:cubicBezTo>
                        <a:pt x="9151432" y="561788"/>
                        <a:pt x="9155953" y="1188565"/>
                        <a:pt x="9152965" y="1750353"/>
                      </a:cubicBezTo>
                      <a:lnTo>
                        <a:pt x="8965" y="1732424"/>
                      </a:lnTo>
                      <a:cubicBezTo>
                        <a:pt x="5977" y="1206494"/>
                        <a:pt x="2988" y="546256"/>
                        <a:pt x="0" y="20326"/>
                      </a:cubicBezTo>
                      <a:close/>
                    </a:path>
                  </a:pathLst>
                </a:custGeom>
                <a:solidFill>
                  <a:srgbClr val="00FFFF">
                    <a:alpha val="50196"/>
                  </a:srgb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kumimoji="1" lang="ja-JP" altLang="en-US"/>
                </a:p>
              </p:txBody>
            </p:sp>
            <p:cxnSp>
              <p:nvCxnSpPr>
                <p:cNvPr id="9" name="直線コネクタ 8"/>
                <p:cNvCxnSpPr>
                  <a:endCxn id="4" idx="1"/>
                </p:cNvCxnSpPr>
                <p:nvPr/>
              </p:nvCxnSpPr>
              <p:spPr>
                <a:xfrm flipV="1">
                  <a:off x="-59076" y="5107645"/>
                  <a:ext cx="9252634" cy="9266"/>
                </a:xfrm>
                <a:prstGeom prst="line">
                  <a:avLst/>
                </a:prstGeom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p:cxnSp>
            <p:nvCxnSpPr>
              <p:cNvPr id="7" name="直線コネクタ 6"/>
              <p:cNvCxnSpPr>
                <a:endCxn id="4" idx="1"/>
              </p:cNvCxnSpPr>
              <p:nvPr/>
            </p:nvCxnSpPr>
            <p:spPr>
              <a:xfrm>
                <a:off x="-30645" y="3822493"/>
                <a:ext cx="9167150" cy="0"/>
              </a:xfrm>
              <a:prstGeom prst="line">
                <a:avLst/>
              </a:prstGeom>
              <a:ln w="76200">
                <a:solidFill>
                  <a:srgbClr val="3333FF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21" name="テキスト ボックス 20"/>
            <p:cNvSpPr txBox="1"/>
            <p:nvPr/>
          </p:nvSpPr>
          <p:spPr>
            <a:xfrm>
              <a:off x="7845247" y="6861295"/>
              <a:ext cx="1298753" cy="588868"/>
            </a:xfrm>
            <a:prstGeom prst="rect">
              <a:avLst/>
            </a:prstGeom>
            <a:solidFill>
              <a:srgbClr val="00FFFF"/>
            </a:solidFill>
          </p:spPr>
          <p:txBody>
            <a:bodyPr wrap="none" rtlCol="0">
              <a:spAutoFit/>
            </a:bodyPr>
            <a:lstStyle/>
            <a:p>
              <a:r>
                <a:rPr lang="en-US" altLang="ja-JP" sz="3200" dirty="0" smtClean="0"/>
                <a:t>2.26</a:t>
              </a:r>
              <a:r>
                <a:rPr lang="ja-JP" altLang="en-US" sz="3200" dirty="0" smtClean="0"/>
                <a:t>ｍ</a:t>
              </a:r>
              <a:endParaRPr kumimoji="1" lang="ja-JP" altLang="en-US" sz="3200" dirty="0"/>
            </a:p>
          </p:txBody>
        </p:sp>
      </p:grpSp>
    </p:spTree>
    <p:extLst>
      <p:ext uri="{BB962C8B-B14F-4D97-AF65-F5344CB8AC3E}">
        <p14:creationId xmlns:p14="http://schemas.microsoft.com/office/powerpoint/2010/main" val="22853122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テーマ">
  <a:themeElements>
    <a:clrScheme name="Office テーマ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テーマ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テーマ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テーマ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11420</TotalTime>
  <Words>44</Words>
  <Application>Microsoft Office PowerPoint</Application>
  <PresentationFormat>画面に合わせる (4:3)</PresentationFormat>
  <Paragraphs>16</Paragraphs>
  <Slides>4</Slides>
  <Notes>4</Notes>
  <HiddenSlides>0</HiddenSlides>
  <MMClips>0</MMClips>
  <ScaleCrop>false</ScaleCrop>
  <HeadingPairs>
    <vt:vector size="6" baseType="variant">
      <vt:variant>
        <vt:lpstr>使用されているフォント</vt:lpstr>
      </vt:variant>
      <vt:variant>
        <vt:i4>5</vt:i4>
      </vt:variant>
      <vt:variant>
        <vt:lpstr>テーマ</vt:lpstr>
      </vt:variant>
      <vt:variant>
        <vt:i4>1</vt:i4>
      </vt:variant>
      <vt:variant>
        <vt:lpstr>スライド タイトル</vt:lpstr>
      </vt:variant>
      <vt:variant>
        <vt:i4>4</vt:i4>
      </vt:variant>
    </vt:vector>
  </HeadingPairs>
  <TitlesOfParts>
    <vt:vector size="10" baseType="lpstr">
      <vt:lpstr>HG丸ｺﾞｼｯｸM-PRO</vt:lpstr>
      <vt:lpstr>ＭＳ Ｐゴシック</vt:lpstr>
      <vt:lpstr>Arial</vt:lpstr>
      <vt:lpstr>Calibri</vt:lpstr>
      <vt:lpstr>Calibri Light</vt:lpstr>
      <vt:lpstr>Office テーマ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TEC-FORCE民間人材育成検討業務</dc:title>
  <dc:creator>黒木　健二</dc:creator>
  <cp:lastModifiedBy>KASEN NILIM16</cp:lastModifiedBy>
  <cp:revision>1949</cp:revision>
  <cp:lastPrinted>2021-06-25T07:07:00Z</cp:lastPrinted>
  <dcterms:created xsi:type="dcterms:W3CDTF">2019-05-16T01:35:00Z</dcterms:created>
  <dcterms:modified xsi:type="dcterms:W3CDTF">2023-03-23T06:14:32Z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1041-10.8.0.6184</vt:lpwstr>
  </property>
</Properties>
</file>