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-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4651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588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6079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667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7296"/>
          <a:stretch/>
        </p:blipFill>
        <p:spPr>
          <a:xfrm>
            <a:off x="-18771" y="707887"/>
            <a:ext cx="9162771" cy="615879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583" y="3998685"/>
            <a:ext cx="370879" cy="68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17541"/>
            <a:ext cx="9144000" cy="3576335"/>
            <a:chOff x="0" y="6819242"/>
            <a:chExt cx="9144000" cy="303160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19242"/>
              <a:ext cx="9144000" cy="3031604"/>
              <a:chOff x="-7495" y="3818899"/>
              <a:chExt cx="9144000" cy="303160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18899"/>
                <a:ext cx="9136504" cy="3031604"/>
                <a:chOff x="-59076" y="5105568"/>
                <a:chExt cx="9252634" cy="175243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5568"/>
                  <a:ext cx="9252634" cy="175243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2430"/>
                    <a:gd name="connsiteX1" fmla="*/ 9154420 w 9154420"/>
                    <a:gd name="connsiteY1" fmla="*/ 2077 h 1752430"/>
                    <a:gd name="connsiteX2" fmla="*/ 9152965 w 9154420"/>
                    <a:gd name="connsiteY2" fmla="*/ 1752430 h 1752430"/>
                    <a:gd name="connsiteX3" fmla="*/ 8965 w 9154420"/>
                    <a:gd name="connsiteY3" fmla="*/ 1734501 h 1752430"/>
                    <a:gd name="connsiteX4" fmla="*/ 0 w 9154420"/>
                    <a:gd name="connsiteY4" fmla="*/ 0 h 1752430"/>
                    <a:gd name="connsiteX0" fmla="*/ 0 w 9154420"/>
                    <a:gd name="connsiteY0" fmla="*/ 0 h 1752430"/>
                    <a:gd name="connsiteX1" fmla="*/ 9154420 w 9154420"/>
                    <a:gd name="connsiteY1" fmla="*/ 2077 h 1752430"/>
                    <a:gd name="connsiteX2" fmla="*/ 9152965 w 9154420"/>
                    <a:gd name="connsiteY2" fmla="*/ 1752430 h 1752430"/>
                    <a:gd name="connsiteX3" fmla="*/ 1330 w 9154420"/>
                    <a:gd name="connsiteY3" fmla="*/ 1738235 h 1752430"/>
                    <a:gd name="connsiteX4" fmla="*/ 0 w 9154420"/>
                    <a:gd name="connsiteY4" fmla="*/ 0 h 1752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2430">
                      <a:moveTo>
                        <a:pt x="0" y="0"/>
                      </a:moveTo>
                      <a:lnTo>
                        <a:pt x="9154420" y="2077"/>
                      </a:lnTo>
                      <a:cubicBezTo>
                        <a:pt x="9151432" y="563865"/>
                        <a:pt x="9155953" y="1190642"/>
                        <a:pt x="9152965" y="1752430"/>
                      </a:cubicBezTo>
                      <a:lnTo>
                        <a:pt x="1330" y="1738235"/>
                      </a:lnTo>
                      <a:cubicBezTo>
                        <a:pt x="-1658" y="1212305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6624"/>
              <a:ext cx="1298753" cy="48826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5204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1181 L 0 -0.471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14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370" y="4910695"/>
            <a:ext cx="478462" cy="88240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6"/>
            <a:ext cx="9144000" cy="3413364"/>
            <a:chOff x="0" y="6822837"/>
            <a:chExt cx="9144000" cy="343725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437257"/>
              <a:chOff x="-7495" y="3822494"/>
              <a:chExt cx="9144000" cy="343725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437257"/>
                <a:chOff x="-59076" y="5107646"/>
                <a:chExt cx="9252634" cy="198691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98691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4279"/>
              <a:ext cx="1298753" cy="58886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8266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 -0.35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7296"/>
          <a:stretch/>
        </p:blipFill>
        <p:spPr>
          <a:xfrm>
            <a:off x="-18771" y="707887"/>
            <a:ext cx="9162771" cy="615879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583" y="3998685"/>
            <a:ext cx="370879" cy="68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772" y="3691357"/>
            <a:ext cx="9162771" cy="3247921"/>
            <a:chOff x="0" y="6822837"/>
            <a:chExt cx="9144000" cy="275321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2753213"/>
              <a:chOff x="-7495" y="3822494"/>
              <a:chExt cx="9144000" cy="275321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2753213"/>
                <a:chOff x="-66667" y="5107646"/>
                <a:chExt cx="9260225" cy="159150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59150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6407"/>
              <a:ext cx="1298753" cy="48826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0738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14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370" y="4910695"/>
            <a:ext cx="478462" cy="88240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615317"/>
            <a:ext cx="9144000" cy="2328033"/>
            <a:chOff x="0" y="6822837"/>
            <a:chExt cx="9144000" cy="234432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2344329"/>
              <a:chOff x="-7495" y="3822494"/>
              <a:chExt cx="9144000" cy="234432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500"/>
                <a:ext cx="9144000" cy="2344323"/>
                <a:chOff x="-66667" y="5107647"/>
                <a:chExt cx="9260225" cy="135514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8"/>
                  <a:ext cx="9260225" cy="135514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7331"/>
              <a:ext cx="1298753" cy="58886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5641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1947</cp:revision>
  <cp:lastPrinted>2021-06-25T07:07:00Z</cp:lastPrinted>
  <dcterms:created xsi:type="dcterms:W3CDTF">2019-05-16T01:35:00Z</dcterms:created>
  <dcterms:modified xsi:type="dcterms:W3CDTF">2023-03-23T06:11:58Z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