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8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426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092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961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490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r="18552" b="13555"/>
          <a:stretch/>
        </p:blipFill>
        <p:spPr>
          <a:xfrm>
            <a:off x="-1" y="702821"/>
            <a:ext cx="9144002" cy="61780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0" y="4861560"/>
            <a:ext cx="418337" cy="77152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34981"/>
            <a:ext cx="9151621" cy="3281680"/>
            <a:chOff x="-1" y="6822837"/>
            <a:chExt cx="9151621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7"/>
              <a:ext cx="9151621" cy="3028011"/>
              <a:chOff x="-7496" y="3822494"/>
              <a:chExt cx="9151621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4"/>
                <a:ext cx="9151621" cy="3028011"/>
                <a:chOff x="-66668" y="5107646"/>
                <a:chExt cx="9267943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6"/>
                  <a:ext cx="9267943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35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5162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700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118 L -0.00035 -0.2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9144003" cy="6858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48" y="4218038"/>
            <a:ext cx="982253" cy="18115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" y="7051437"/>
            <a:ext cx="9150096" cy="2785983"/>
            <a:chOff x="-6096" y="6822837"/>
            <a:chExt cx="9150096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096" y="6822837"/>
              <a:ext cx="9150096" cy="3028011"/>
              <a:chOff x="-13591" y="3822494"/>
              <a:chExt cx="9150096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591" y="3822494"/>
                <a:ext cx="9150096" cy="3028011"/>
                <a:chOff x="-72841" y="5107646"/>
                <a:chExt cx="9266399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841" y="5107646"/>
                  <a:ext cx="9266399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857 w 9154420"/>
                    <a:gd name="connsiteY3" fmla="*/ 172859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2857" y="1728594"/>
                      </a:lnTo>
                      <a:cubicBezTo>
                        <a:pt x="-131" y="120266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9130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63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2.77778E-6 -0.266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r="18552" b="13555"/>
          <a:stretch/>
        </p:blipFill>
        <p:spPr>
          <a:xfrm>
            <a:off x="-125" y="702738"/>
            <a:ext cx="9144126" cy="617812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0" y="4861560"/>
            <a:ext cx="418337" cy="77152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115" y="5311803"/>
            <a:ext cx="9159115" cy="1651338"/>
            <a:chOff x="-22610" y="6824592"/>
            <a:chExt cx="9159115" cy="15236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2610" y="6824592"/>
              <a:ext cx="9159115" cy="1523692"/>
              <a:chOff x="-30105" y="3824249"/>
              <a:chExt cx="9159115" cy="15236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0105" y="3824249"/>
                <a:ext cx="9159115" cy="1523692"/>
                <a:chOff x="-89565" y="5108662"/>
                <a:chExt cx="9275533" cy="8807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9565" y="5108662"/>
                  <a:ext cx="9275533" cy="8807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74383" y="5108663"/>
                  <a:ext cx="9260351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2610" y="3824252"/>
                <a:ext cx="915162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626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9144003" cy="685800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48" y="4218038"/>
            <a:ext cx="982253" cy="181153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451" y="5223454"/>
            <a:ext cx="9146448" cy="1727953"/>
            <a:chOff x="-2448" y="6822837"/>
            <a:chExt cx="9146448" cy="187806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448" y="6822837"/>
              <a:ext cx="9146447" cy="1878066"/>
              <a:chOff x="-9943" y="3822494"/>
              <a:chExt cx="9146447" cy="18780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943" y="3822494"/>
                <a:ext cx="9146447" cy="1878066"/>
                <a:chOff x="-69147" y="5107646"/>
                <a:chExt cx="9262704" cy="108562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9147" y="5107646"/>
                  <a:ext cx="9262704" cy="108562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47 w 9164167"/>
                    <a:gd name="connsiteY0" fmla="*/ 20326 h 1750353"/>
                    <a:gd name="connsiteX1" fmla="*/ 9164167 w 9164167"/>
                    <a:gd name="connsiteY1" fmla="*/ 0 h 1750353"/>
                    <a:gd name="connsiteX2" fmla="*/ 9162712 w 9164167"/>
                    <a:gd name="connsiteY2" fmla="*/ 1750353 h 1750353"/>
                    <a:gd name="connsiteX3" fmla="*/ 388 w 9164167"/>
                    <a:gd name="connsiteY3" fmla="*/ 1707724 h 1750353"/>
                    <a:gd name="connsiteX4" fmla="*/ 9747 w 9164167"/>
                    <a:gd name="connsiteY4" fmla="*/ 20326 h 1750353"/>
                    <a:gd name="connsiteX0" fmla="*/ 3854 w 9164382"/>
                    <a:gd name="connsiteY0" fmla="*/ 32676 h 1750353"/>
                    <a:gd name="connsiteX1" fmla="*/ 9164382 w 9164382"/>
                    <a:gd name="connsiteY1" fmla="*/ 0 h 1750353"/>
                    <a:gd name="connsiteX2" fmla="*/ 9162927 w 9164382"/>
                    <a:gd name="connsiteY2" fmla="*/ 1750353 h 1750353"/>
                    <a:gd name="connsiteX3" fmla="*/ 603 w 9164382"/>
                    <a:gd name="connsiteY3" fmla="*/ 1707724 h 1750353"/>
                    <a:gd name="connsiteX4" fmla="*/ 3854 w 9164382"/>
                    <a:gd name="connsiteY4" fmla="*/ 3267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382" h="1750353">
                      <a:moveTo>
                        <a:pt x="3854" y="32676"/>
                      </a:moveTo>
                      <a:lnTo>
                        <a:pt x="9164382" y="0"/>
                      </a:lnTo>
                      <a:cubicBezTo>
                        <a:pt x="9161394" y="561788"/>
                        <a:pt x="9165915" y="1188565"/>
                        <a:pt x="9162927" y="1750353"/>
                      </a:cubicBezTo>
                      <a:lnTo>
                        <a:pt x="603" y="1707724"/>
                      </a:lnTo>
                      <a:cubicBezTo>
                        <a:pt x="-2385" y="1181794"/>
                        <a:pt x="6842" y="558606"/>
                        <a:pt x="3854" y="3267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75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10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2023-03-23T06:08:37Z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