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36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867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66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067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761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7" r="8171"/>
          <a:stretch/>
        </p:blipFill>
        <p:spPr>
          <a:xfrm>
            <a:off x="0" y="696219"/>
            <a:ext cx="9151496" cy="61617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961" y="5069101"/>
            <a:ext cx="441100" cy="81350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60245"/>
            <a:ext cx="9144000" cy="3722792"/>
            <a:chOff x="0" y="6819391"/>
            <a:chExt cx="9144000" cy="30314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19391"/>
              <a:ext cx="9144000" cy="3031457"/>
              <a:chOff x="-7495" y="3819048"/>
              <a:chExt cx="9144000" cy="30314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19048"/>
                <a:ext cx="9136504" cy="3031457"/>
                <a:chOff x="-59076" y="5105654"/>
                <a:chExt cx="9252634" cy="175234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2217" y="5105654"/>
                  <a:ext cx="9245775" cy="175234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634"/>
                    <a:gd name="connsiteY0" fmla="*/ 0 h 1752345"/>
                    <a:gd name="connsiteX1" fmla="*/ 9147634 w 9147634"/>
                    <a:gd name="connsiteY1" fmla="*/ 1992 h 1752345"/>
                    <a:gd name="connsiteX2" fmla="*/ 9146179 w 9147634"/>
                    <a:gd name="connsiteY2" fmla="*/ 1752345 h 1752345"/>
                    <a:gd name="connsiteX3" fmla="*/ 2179 w 9147634"/>
                    <a:gd name="connsiteY3" fmla="*/ 1734416 h 1752345"/>
                    <a:gd name="connsiteX4" fmla="*/ 0 w 9147634"/>
                    <a:gd name="connsiteY4" fmla="*/ 0 h 1752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634" h="1752345">
                      <a:moveTo>
                        <a:pt x="0" y="0"/>
                      </a:moveTo>
                      <a:lnTo>
                        <a:pt x="9147634" y="1992"/>
                      </a:lnTo>
                      <a:cubicBezTo>
                        <a:pt x="9144646" y="563780"/>
                        <a:pt x="9149167" y="1190557"/>
                        <a:pt x="9146179" y="1752345"/>
                      </a:cubicBezTo>
                      <a:lnTo>
                        <a:pt x="2179" y="1734416"/>
                      </a:lnTo>
                      <a:cubicBezTo>
                        <a:pt x="-809" y="120848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498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068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-0.3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738" y="4443437"/>
            <a:ext cx="1210241" cy="223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278598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1359" y="5107646"/>
                  <a:ext cx="9244917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6785"/>
                    <a:gd name="connsiteY0" fmla="*/ 1176 h 1750353"/>
                    <a:gd name="connsiteX1" fmla="*/ 9146785 w 9146785"/>
                    <a:gd name="connsiteY1" fmla="*/ 0 h 1750353"/>
                    <a:gd name="connsiteX2" fmla="*/ 9145330 w 9146785"/>
                    <a:gd name="connsiteY2" fmla="*/ 1750353 h 1750353"/>
                    <a:gd name="connsiteX3" fmla="*/ 1330 w 9146785"/>
                    <a:gd name="connsiteY3" fmla="*/ 1732424 h 1750353"/>
                    <a:gd name="connsiteX4" fmla="*/ 0 w 9146785"/>
                    <a:gd name="connsiteY4" fmla="*/ 117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785" h="1750353">
                      <a:moveTo>
                        <a:pt x="0" y="1176"/>
                      </a:moveTo>
                      <a:lnTo>
                        <a:pt x="9146785" y="0"/>
                      </a:lnTo>
                      <a:cubicBezTo>
                        <a:pt x="9143797" y="561788"/>
                        <a:pt x="9148318" y="1188565"/>
                        <a:pt x="9145330" y="1750353"/>
                      </a:cubicBezTo>
                      <a:lnTo>
                        <a:pt x="1330" y="1732424"/>
                      </a:lnTo>
                      <a:cubicBezTo>
                        <a:pt x="-1658" y="1206494"/>
                        <a:pt x="2988" y="527106"/>
                        <a:pt x="0" y="117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9657" y="686475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35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37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7" r="8171"/>
          <a:stretch/>
        </p:blipFill>
        <p:spPr>
          <a:xfrm>
            <a:off x="0" y="696219"/>
            <a:ext cx="9151496" cy="61617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961" y="5069101"/>
            <a:ext cx="441100" cy="81350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52" y="5002022"/>
            <a:ext cx="9157548" cy="1965201"/>
            <a:chOff x="-6052" y="6819318"/>
            <a:chExt cx="9150051" cy="160025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052" y="6819318"/>
              <a:ext cx="9150051" cy="1600256"/>
              <a:chOff x="-13547" y="3818975"/>
              <a:chExt cx="9150051" cy="160025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547" y="3818975"/>
                <a:ext cx="9150051" cy="1600256"/>
                <a:chOff x="-72796" y="5105612"/>
                <a:chExt cx="9266353" cy="9250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796" y="5105612"/>
                  <a:ext cx="9266353" cy="9250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1742 w 9166162"/>
                    <a:gd name="connsiteY0" fmla="*/ 20326 h 1750353"/>
                    <a:gd name="connsiteX1" fmla="*/ 9166162 w 9166162"/>
                    <a:gd name="connsiteY1" fmla="*/ 0 h 1750353"/>
                    <a:gd name="connsiteX2" fmla="*/ 9164707 w 9166162"/>
                    <a:gd name="connsiteY2" fmla="*/ 1750353 h 1750353"/>
                    <a:gd name="connsiteX3" fmla="*/ 347 w 9166162"/>
                    <a:gd name="connsiteY3" fmla="*/ 1744516 h 1750353"/>
                    <a:gd name="connsiteX4" fmla="*/ 11742 w 9166162"/>
                    <a:gd name="connsiteY4" fmla="*/ 20326 h 1750353"/>
                    <a:gd name="connsiteX0" fmla="*/ 5146 w 9159566"/>
                    <a:gd name="connsiteY0" fmla="*/ 20326 h 1750353"/>
                    <a:gd name="connsiteX1" fmla="*/ 9159566 w 9159566"/>
                    <a:gd name="connsiteY1" fmla="*/ 0 h 1750353"/>
                    <a:gd name="connsiteX2" fmla="*/ 9158111 w 9159566"/>
                    <a:gd name="connsiteY2" fmla="*/ 1750353 h 1750353"/>
                    <a:gd name="connsiteX3" fmla="*/ 538 w 9159566"/>
                    <a:gd name="connsiteY3" fmla="*/ 1744516 h 1750353"/>
                    <a:gd name="connsiteX4" fmla="*/ 5146 w 9159566"/>
                    <a:gd name="connsiteY4" fmla="*/ 20326 h 1750353"/>
                    <a:gd name="connsiteX0" fmla="*/ 0 w 9167993"/>
                    <a:gd name="connsiteY0" fmla="*/ 0 h 1754211"/>
                    <a:gd name="connsiteX1" fmla="*/ 9167993 w 9167993"/>
                    <a:gd name="connsiteY1" fmla="*/ 3858 h 1754211"/>
                    <a:gd name="connsiteX2" fmla="*/ 9166538 w 9167993"/>
                    <a:gd name="connsiteY2" fmla="*/ 1754211 h 1754211"/>
                    <a:gd name="connsiteX3" fmla="*/ 8965 w 9167993"/>
                    <a:gd name="connsiteY3" fmla="*/ 1748374 h 1754211"/>
                    <a:gd name="connsiteX4" fmla="*/ 0 w 9167993"/>
                    <a:gd name="connsiteY4" fmla="*/ 0 h 1754211"/>
                    <a:gd name="connsiteX0" fmla="*/ 0 w 9167993"/>
                    <a:gd name="connsiteY0" fmla="*/ 0 h 1754211"/>
                    <a:gd name="connsiteX1" fmla="*/ 9167993 w 9167993"/>
                    <a:gd name="connsiteY1" fmla="*/ 3858 h 1754211"/>
                    <a:gd name="connsiteX2" fmla="*/ 9166538 w 9167993"/>
                    <a:gd name="connsiteY2" fmla="*/ 1754211 h 1754211"/>
                    <a:gd name="connsiteX3" fmla="*/ 8965 w 9167993"/>
                    <a:gd name="connsiteY3" fmla="*/ 1730236 h 1754211"/>
                    <a:gd name="connsiteX4" fmla="*/ 0 w 9167993"/>
                    <a:gd name="connsiteY4" fmla="*/ 0 h 1754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993" h="1754211">
                      <a:moveTo>
                        <a:pt x="0" y="0"/>
                      </a:moveTo>
                      <a:lnTo>
                        <a:pt x="9167993" y="3858"/>
                      </a:lnTo>
                      <a:cubicBezTo>
                        <a:pt x="9165005" y="565646"/>
                        <a:pt x="9169526" y="1192423"/>
                        <a:pt x="9166538" y="1754211"/>
                      </a:cubicBezTo>
                      <a:lnTo>
                        <a:pt x="8965" y="1730236"/>
                      </a:lnTo>
                      <a:cubicBezTo>
                        <a:pt x="5977" y="120430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9657" y="685498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0687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738" y="4443437"/>
            <a:ext cx="1210241" cy="223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489157"/>
            <a:ext cx="9151744" cy="2647497"/>
            <a:chOff x="-7744" y="6814752"/>
            <a:chExt cx="9151744" cy="287749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44" y="6814752"/>
              <a:ext cx="9151744" cy="2877494"/>
              <a:chOff x="-15239" y="3814409"/>
              <a:chExt cx="9151744" cy="287749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39" y="3814409"/>
                <a:ext cx="9151744" cy="2877494"/>
                <a:chOff x="-74510" y="5102972"/>
                <a:chExt cx="9268068" cy="166334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10" y="5102972"/>
                  <a:ext cx="9268068" cy="166334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9690"/>
                    <a:gd name="connsiteY0" fmla="*/ 0 h 1755287"/>
                    <a:gd name="connsiteX1" fmla="*/ 9169690 w 9169690"/>
                    <a:gd name="connsiteY1" fmla="*/ 4934 h 1755287"/>
                    <a:gd name="connsiteX2" fmla="*/ 9168235 w 9169690"/>
                    <a:gd name="connsiteY2" fmla="*/ 1755287 h 1755287"/>
                    <a:gd name="connsiteX3" fmla="*/ 24235 w 9169690"/>
                    <a:gd name="connsiteY3" fmla="*/ 1737358 h 1755287"/>
                    <a:gd name="connsiteX4" fmla="*/ 0 w 9169690"/>
                    <a:gd name="connsiteY4" fmla="*/ 0 h 1755287"/>
                    <a:gd name="connsiteX0" fmla="*/ 0 w 9169690"/>
                    <a:gd name="connsiteY0" fmla="*/ 0 h 1755287"/>
                    <a:gd name="connsiteX1" fmla="*/ 9169690 w 9169690"/>
                    <a:gd name="connsiteY1" fmla="*/ 4934 h 1755287"/>
                    <a:gd name="connsiteX2" fmla="*/ 9168235 w 9169690"/>
                    <a:gd name="connsiteY2" fmla="*/ 1755287 h 1755287"/>
                    <a:gd name="connsiteX3" fmla="*/ 8966 w 9169690"/>
                    <a:gd name="connsiteY3" fmla="*/ 1722202 h 1755287"/>
                    <a:gd name="connsiteX4" fmla="*/ 0 w 9169690"/>
                    <a:gd name="connsiteY4" fmla="*/ 0 h 1755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90" h="1755287">
                      <a:moveTo>
                        <a:pt x="0" y="0"/>
                      </a:moveTo>
                      <a:lnTo>
                        <a:pt x="9169690" y="4934"/>
                      </a:lnTo>
                      <a:cubicBezTo>
                        <a:pt x="9166702" y="566722"/>
                        <a:pt x="9171223" y="1193499"/>
                        <a:pt x="9168235" y="1755287"/>
                      </a:cubicBezTo>
                      <a:lnTo>
                        <a:pt x="8966" y="1722202"/>
                      </a:lnTo>
                      <a:cubicBezTo>
                        <a:pt x="5978" y="1196272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544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797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1945</cp:revision>
  <cp:lastPrinted>2021-06-25T07:07:00Z</cp:lastPrinted>
  <dcterms:created xsi:type="dcterms:W3CDTF">2019-05-16T01:35:00Z</dcterms:created>
  <dcterms:modified xsi:type="dcterms:W3CDTF">2023-03-23T06:04:29Z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