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0" r:id="rId2"/>
    <p:sldId id="261" r:id="rId3"/>
    <p:sldId id="264" r:id="rId4"/>
    <p:sldId id="263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>
        <p:scale>
          <a:sx n="100" d="100"/>
          <a:sy n="100" d="100"/>
        </p:scale>
        <p:origin x="1488" y="13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95293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89047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47175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7080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2502" y="4696044"/>
            <a:ext cx="683258" cy="1366516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7051437"/>
            <a:ext cx="9144000" cy="3422498"/>
            <a:chOff x="0" y="6822833"/>
            <a:chExt cx="9144000" cy="3042149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3"/>
              <a:ext cx="9144000" cy="3042149"/>
              <a:chOff x="-7495" y="3822494"/>
              <a:chExt cx="9144000" cy="304215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1" y="3822495"/>
                <a:ext cx="9136504" cy="3042150"/>
                <a:chOff x="-59076" y="5107646"/>
                <a:chExt cx="9252634" cy="1758526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59076" y="5107646"/>
                  <a:ext cx="9252634" cy="1758526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20358 w 9174778"/>
                    <a:gd name="connsiteY0" fmla="*/ 20326 h 1750353"/>
                    <a:gd name="connsiteX1" fmla="*/ 9174778 w 9174778"/>
                    <a:gd name="connsiteY1" fmla="*/ 0 h 1750353"/>
                    <a:gd name="connsiteX2" fmla="*/ 9173323 w 9174778"/>
                    <a:gd name="connsiteY2" fmla="*/ 1750353 h 1750353"/>
                    <a:gd name="connsiteX3" fmla="*/ 238 w 9174778"/>
                    <a:gd name="connsiteY3" fmla="*/ 1743610 h 1750353"/>
                    <a:gd name="connsiteX4" fmla="*/ 20358 w 9174778"/>
                    <a:gd name="connsiteY4" fmla="*/ 20326 h 1750353"/>
                    <a:gd name="connsiteX0" fmla="*/ 20358 w 9174778"/>
                    <a:gd name="connsiteY0" fmla="*/ 20326 h 1750353"/>
                    <a:gd name="connsiteX1" fmla="*/ 9174778 w 9174778"/>
                    <a:gd name="connsiteY1" fmla="*/ 0 h 1750353"/>
                    <a:gd name="connsiteX2" fmla="*/ 9173323 w 9174778"/>
                    <a:gd name="connsiteY2" fmla="*/ 1750353 h 1750353"/>
                    <a:gd name="connsiteX3" fmla="*/ 238 w 9174778"/>
                    <a:gd name="connsiteY3" fmla="*/ 1747339 h 1750353"/>
                    <a:gd name="connsiteX4" fmla="*/ 20358 w 9174778"/>
                    <a:gd name="connsiteY4" fmla="*/ 20326 h 1750353"/>
                    <a:gd name="connsiteX0" fmla="*/ 6076 w 9160496"/>
                    <a:gd name="connsiteY0" fmla="*/ 20326 h 1750353"/>
                    <a:gd name="connsiteX1" fmla="*/ 9160496 w 9160496"/>
                    <a:gd name="connsiteY1" fmla="*/ 0 h 1750353"/>
                    <a:gd name="connsiteX2" fmla="*/ 9159041 w 9160496"/>
                    <a:gd name="connsiteY2" fmla="*/ 1750353 h 1750353"/>
                    <a:gd name="connsiteX3" fmla="*/ 499 w 9160496"/>
                    <a:gd name="connsiteY3" fmla="*/ 1747339 h 1750353"/>
                    <a:gd name="connsiteX4" fmla="*/ 6076 w 9160496"/>
                    <a:gd name="connsiteY4" fmla="*/ 20326 h 1750353"/>
                    <a:gd name="connsiteX0" fmla="*/ 0 w 9154420"/>
                    <a:gd name="connsiteY0" fmla="*/ 20326 h 1758526"/>
                    <a:gd name="connsiteX1" fmla="*/ 9154420 w 9154420"/>
                    <a:gd name="connsiteY1" fmla="*/ 0 h 1758526"/>
                    <a:gd name="connsiteX2" fmla="*/ 9152965 w 9154420"/>
                    <a:gd name="connsiteY2" fmla="*/ 1750353 h 1758526"/>
                    <a:gd name="connsiteX3" fmla="*/ 1694 w 9154420"/>
                    <a:gd name="connsiteY3" fmla="*/ 1758526 h 1758526"/>
                    <a:gd name="connsiteX4" fmla="*/ 0 w 9154420"/>
                    <a:gd name="connsiteY4" fmla="*/ 20326 h 17585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8526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1694" y="1758526"/>
                      </a:lnTo>
                      <a:cubicBezTo>
                        <a:pt x="-1294" y="1232596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4"/>
                <a:ext cx="9144000" cy="1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9657" y="6859843"/>
              <a:ext cx="1298753" cy="511988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1.48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613903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7037E-7 L 0 -0.3520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6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61"/>
          <a:stretch/>
        </p:blipFill>
        <p:spPr>
          <a:xfrm>
            <a:off x="-7496" y="699304"/>
            <a:ext cx="9151495" cy="6255415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7141" y="4885998"/>
            <a:ext cx="381000" cy="761998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7051436"/>
            <a:ext cx="9144000" cy="2929071"/>
            <a:chOff x="0" y="6822835"/>
            <a:chExt cx="9144000" cy="297639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5"/>
              <a:ext cx="9144000" cy="2976391"/>
              <a:chOff x="-7495" y="3822492"/>
              <a:chExt cx="9144000" cy="297639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1" y="3822492"/>
                <a:ext cx="9136504" cy="2976391"/>
                <a:chOff x="-59076" y="5107645"/>
                <a:chExt cx="9252634" cy="1720514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59076" y="5107645"/>
                  <a:ext cx="9252634" cy="1720514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13171 w 9167591"/>
                    <a:gd name="connsiteY0" fmla="*/ 20326 h 1750353"/>
                    <a:gd name="connsiteX1" fmla="*/ 9167591 w 9167591"/>
                    <a:gd name="connsiteY1" fmla="*/ 0 h 1750353"/>
                    <a:gd name="connsiteX2" fmla="*/ 9166136 w 9167591"/>
                    <a:gd name="connsiteY2" fmla="*/ 1750353 h 1750353"/>
                    <a:gd name="connsiteX3" fmla="*/ 322 w 9167591"/>
                    <a:gd name="connsiteY3" fmla="*/ 1723898 h 1750353"/>
                    <a:gd name="connsiteX4" fmla="*/ 13171 w 9167591"/>
                    <a:gd name="connsiteY4" fmla="*/ 20326 h 1750353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4 w 9154420"/>
                    <a:gd name="connsiteY3" fmla="*/ 1715373 h 1750353"/>
                    <a:gd name="connsiteX4" fmla="*/ 0 w 9154420"/>
                    <a:gd name="connsiteY4" fmla="*/ 20326 h 1750353"/>
                    <a:gd name="connsiteX0" fmla="*/ 0 w 9154420"/>
                    <a:gd name="connsiteY0" fmla="*/ 20326 h 1737565"/>
                    <a:gd name="connsiteX1" fmla="*/ 9154420 w 9154420"/>
                    <a:gd name="connsiteY1" fmla="*/ 0 h 1737565"/>
                    <a:gd name="connsiteX2" fmla="*/ 9152965 w 9154420"/>
                    <a:gd name="connsiteY2" fmla="*/ 1737565 h 1737565"/>
                    <a:gd name="connsiteX3" fmla="*/ 8964 w 9154420"/>
                    <a:gd name="connsiteY3" fmla="*/ 1715373 h 1737565"/>
                    <a:gd name="connsiteX4" fmla="*/ 0 w 9154420"/>
                    <a:gd name="connsiteY4" fmla="*/ 20326 h 1737565"/>
                    <a:gd name="connsiteX0" fmla="*/ 0 w 9154420"/>
                    <a:gd name="connsiteY0" fmla="*/ 20326 h 1720514"/>
                    <a:gd name="connsiteX1" fmla="*/ 9154420 w 9154420"/>
                    <a:gd name="connsiteY1" fmla="*/ 0 h 1720514"/>
                    <a:gd name="connsiteX2" fmla="*/ 9138422 w 9154420"/>
                    <a:gd name="connsiteY2" fmla="*/ 1720514 h 1720514"/>
                    <a:gd name="connsiteX3" fmla="*/ 8964 w 9154420"/>
                    <a:gd name="connsiteY3" fmla="*/ 1715373 h 1720514"/>
                    <a:gd name="connsiteX4" fmla="*/ 0 w 9154420"/>
                    <a:gd name="connsiteY4" fmla="*/ 20326 h 1720514"/>
                    <a:gd name="connsiteX0" fmla="*/ 0 w 9154420"/>
                    <a:gd name="connsiteY0" fmla="*/ 20326 h 1720514"/>
                    <a:gd name="connsiteX1" fmla="*/ 9154420 w 9154420"/>
                    <a:gd name="connsiteY1" fmla="*/ 0 h 1720514"/>
                    <a:gd name="connsiteX2" fmla="*/ 9138422 w 9154420"/>
                    <a:gd name="connsiteY2" fmla="*/ 1720514 h 1720514"/>
                    <a:gd name="connsiteX3" fmla="*/ 1692 w 9154420"/>
                    <a:gd name="connsiteY3" fmla="*/ 1715373 h 1720514"/>
                    <a:gd name="connsiteX4" fmla="*/ 0 w 9154420"/>
                    <a:gd name="connsiteY4" fmla="*/ 20326 h 17205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20514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41410" y="1158726"/>
                        <a:pt x="9138422" y="1720514"/>
                      </a:cubicBezTo>
                      <a:lnTo>
                        <a:pt x="1692" y="1715373"/>
                      </a:lnTo>
                      <a:cubicBezTo>
                        <a:pt x="-1296" y="1189443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5"/>
                  <a:ext cx="9252634" cy="926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2"/>
                <a:ext cx="9144000" cy="4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6" y="6862424"/>
              <a:ext cx="1298753" cy="594222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1.48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101462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7037E-7 L 0 -0.3194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59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2502" y="4696044"/>
            <a:ext cx="683258" cy="1366516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6096" y="4633357"/>
            <a:ext cx="9150096" cy="2305923"/>
            <a:chOff x="-6096" y="6822832"/>
            <a:chExt cx="9150096" cy="204966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6096" y="6822832"/>
              <a:ext cx="9150096" cy="2049661"/>
              <a:chOff x="-13591" y="3822492"/>
              <a:chExt cx="9150096" cy="2049662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3591" y="3822492"/>
                <a:ext cx="9150096" cy="2049662"/>
                <a:chOff x="-72841" y="5107646"/>
                <a:chExt cx="9266399" cy="1184815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2841" y="5107646"/>
                  <a:ext cx="9266399" cy="1184815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9732 w 9164152"/>
                    <a:gd name="connsiteY0" fmla="*/ 20326 h 1750353"/>
                    <a:gd name="connsiteX1" fmla="*/ 9164152 w 9164152"/>
                    <a:gd name="connsiteY1" fmla="*/ 0 h 1750353"/>
                    <a:gd name="connsiteX2" fmla="*/ 9162697 w 9164152"/>
                    <a:gd name="connsiteY2" fmla="*/ 1750353 h 1750353"/>
                    <a:gd name="connsiteX3" fmla="*/ 388 w 9164152"/>
                    <a:gd name="connsiteY3" fmla="*/ 1727797 h 1750353"/>
                    <a:gd name="connsiteX4" fmla="*/ 9732 w 9164152"/>
                    <a:gd name="connsiteY4" fmla="*/ 20326 h 1750353"/>
                    <a:gd name="connsiteX0" fmla="*/ 3846 w 9158266"/>
                    <a:gd name="connsiteY0" fmla="*/ 20326 h 1750353"/>
                    <a:gd name="connsiteX1" fmla="*/ 9158266 w 9158266"/>
                    <a:gd name="connsiteY1" fmla="*/ 0 h 1750353"/>
                    <a:gd name="connsiteX2" fmla="*/ 9156811 w 9158266"/>
                    <a:gd name="connsiteY2" fmla="*/ 1750353 h 1750353"/>
                    <a:gd name="connsiteX3" fmla="*/ 605 w 9158266"/>
                    <a:gd name="connsiteY3" fmla="*/ 1737052 h 1750353"/>
                    <a:gd name="connsiteX4" fmla="*/ 3846 w 9158266"/>
                    <a:gd name="connsiteY4" fmla="*/ 20326 h 1750353"/>
                    <a:gd name="connsiteX0" fmla="*/ 3846 w 9158266"/>
                    <a:gd name="connsiteY0" fmla="*/ 20326 h 1750353"/>
                    <a:gd name="connsiteX1" fmla="*/ 9158266 w 9158266"/>
                    <a:gd name="connsiteY1" fmla="*/ 0 h 1750353"/>
                    <a:gd name="connsiteX2" fmla="*/ 9156811 w 9158266"/>
                    <a:gd name="connsiteY2" fmla="*/ 1750353 h 1750353"/>
                    <a:gd name="connsiteX3" fmla="*/ 605 w 9158266"/>
                    <a:gd name="connsiteY3" fmla="*/ 1737052 h 1750353"/>
                    <a:gd name="connsiteX4" fmla="*/ 3846 w 9158266"/>
                    <a:gd name="connsiteY4" fmla="*/ 20326 h 1750353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21170 w 9154420"/>
                    <a:gd name="connsiteY3" fmla="*/ 1746306 h 1750353"/>
                    <a:gd name="connsiteX4" fmla="*/ 0 w 9154420"/>
                    <a:gd name="connsiteY4" fmla="*/ 20326 h 1750353"/>
                    <a:gd name="connsiteX0" fmla="*/ 3846 w 9158266"/>
                    <a:gd name="connsiteY0" fmla="*/ 20326 h 1750353"/>
                    <a:gd name="connsiteX1" fmla="*/ 9158266 w 9158266"/>
                    <a:gd name="connsiteY1" fmla="*/ 0 h 1750353"/>
                    <a:gd name="connsiteX2" fmla="*/ 9156811 w 9158266"/>
                    <a:gd name="connsiteY2" fmla="*/ 1750353 h 1750353"/>
                    <a:gd name="connsiteX3" fmla="*/ 604 w 9158266"/>
                    <a:gd name="connsiteY3" fmla="*/ 1741679 h 1750353"/>
                    <a:gd name="connsiteX4" fmla="*/ 3846 w 9158266"/>
                    <a:gd name="connsiteY4" fmla="*/ 20326 h 1750353"/>
                    <a:gd name="connsiteX0" fmla="*/ 0 w 9160523"/>
                    <a:gd name="connsiteY0" fmla="*/ 20326 h 1750353"/>
                    <a:gd name="connsiteX1" fmla="*/ 9160523 w 9160523"/>
                    <a:gd name="connsiteY1" fmla="*/ 0 h 1750353"/>
                    <a:gd name="connsiteX2" fmla="*/ 9159068 w 9160523"/>
                    <a:gd name="connsiteY2" fmla="*/ 1750353 h 1750353"/>
                    <a:gd name="connsiteX3" fmla="*/ 2861 w 9160523"/>
                    <a:gd name="connsiteY3" fmla="*/ 1741679 h 1750353"/>
                    <a:gd name="connsiteX4" fmla="*/ 0 w 9160523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0523" h="1750353">
                      <a:moveTo>
                        <a:pt x="0" y="20326"/>
                      </a:moveTo>
                      <a:lnTo>
                        <a:pt x="9160523" y="0"/>
                      </a:lnTo>
                      <a:cubicBezTo>
                        <a:pt x="9157535" y="561788"/>
                        <a:pt x="9162056" y="1188565"/>
                        <a:pt x="9159068" y="1750353"/>
                      </a:cubicBezTo>
                      <a:lnTo>
                        <a:pt x="2861" y="1741679"/>
                      </a:lnTo>
                      <a:cubicBezTo>
                        <a:pt x="-127" y="1215749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2"/>
                <a:ext cx="9144000" cy="2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7" y="6859843"/>
              <a:ext cx="1298753" cy="511988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1.48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13130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61"/>
          <a:stretch/>
        </p:blipFill>
        <p:spPr>
          <a:xfrm>
            <a:off x="-7495" y="694181"/>
            <a:ext cx="9158990" cy="6260538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7141" y="4885998"/>
            <a:ext cx="381000" cy="761998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7495" y="4855518"/>
            <a:ext cx="9158990" cy="2185362"/>
            <a:chOff x="-7495" y="6822836"/>
            <a:chExt cx="9151495" cy="2220667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7495" y="6822836"/>
              <a:ext cx="9151495" cy="2220667"/>
              <a:chOff x="-14990" y="3822493"/>
              <a:chExt cx="9151495" cy="2220667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4990" y="3822493"/>
                <a:ext cx="9151495" cy="2220667"/>
                <a:chOff x="-74258" y="5107646"/>
                <a:chExt cx="9267816" cy="1283665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4258" y="5107646"/>
                  <a:ext cx="9267816" cy="1283665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13120 w 9167540"/>
                    <a:gd name="connsiteY0" fmla="*/ 20326 h 1750353"/>
                    <a:gd name="connsiteX1" fmla="*/ 9167540 w 9167540"/>
                    <a:gd name="connsiteY1" fmla="*/ 0 h 1750353"/>
                    <a:gd name="connsiteX2" fmla="*/ 9166085 w 9167540"/>
                    <a:gd name="connsiteY2" fmla="*/ 1750353 h 1750353"/>
                    <a:gd name="connsiteX3" fmla="*/ 323 w 9167540"/>
                    <a:gd name="connsiteY3" fmla="*/ 1714987 h 1750353"/>
                    <a:gd name="connsiteX4" fmla="*/ 13120 w 9167540"/>
                    <a:gd name="connsiteY4" fmla="*/ 20326 h 1750353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1710 w 9154420"/>
                    <a:gd name="connsiteY3" fmla="*/ 1720800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1710" y="1720800"/>
                      </a:lnTo>
                      <a:cubicBezTo>
                        <a:pt x="-1278" y="1194870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3"/>
                <a:ext cx="9144000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7" y="6865651"/>
              <a:ext cx="1298753" cy="594222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1.48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034707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11407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1944</cp:revision>
  <cp:lastPrinted>2021-06-25T07:07:00Z</cp:lastPrinted>
  <dcterms:created xsi:type="dcterms:W3CDTF">2019-05-16T01:35:00Z</dcterms:created>
  <dcterms:modified xsi:type="dcterms:W3CDTF">2023-03-23T05:53:12Z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