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2237" y="-1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1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36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243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5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9" r="9881"/>
          <a:stretch/>
        </p:blipFill>
        <p:spPr>
          <a:xfrm>
            <a:off x="-20227" y="703829"/>
            <a:ext cx="9184453" cy="6156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43" y="2745000"/>
            <a:ext cx="342000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227" y="7050265"/>
            <a:ext cx="9164227" cy="6149919"/>
            <a:chOff x="-20227" y="6821995"/>
            <a:chExt cx="9164227" cy="43993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227" y="6821995"/>
              <a:ext cx="9164227" cy="4399313"/>
              <a:chOff x="-27722" y="3821656"/>
              <a:chExt cx="9164227" cy="439931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7722" y="3821656"/>
                <a:ext cx="9164227" cy="4399316"/>
                <a:chOff x="-87151" y="5107162"/>
                <a:chExt cx="9280709" cy="254304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151" y="5107162"/>
                  <a:ext cx="9280709" cy="254304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686"/>
                    <a:gd name="connsiteX1" fmla="*/ 9154420 w 9154420"/>
                    <a:gd name="connsiteY1" fmla="*/ 333 h 1750686"/>
                    <a:gd name="connsiteX2" fmla="*/ 9152965 w 9154420"/>
                    <a:gd name="connsiteY2" fmla="*/ 1750686 h 1750686"/>
                    <a:gd name="connsiteX3" fmla="*/ 8965 w 9154420"/>
                    <a:gd name="connsiteY3" fmla="*/ 1732757 h 1750686"/>
                    <a:gd name="connsiteX4" fmla="*/ 0 w 9154420"/>
                    <a:gd name="connsiteY4" fmla="*/ 0 h 1750686"/>
                    <a:gd name="connsiteX0" fmla="*/ 0 w 9154420"/>
                    <a:gd name="connsiteY0" fmla="*/ 0 h 1750686"/>
                    <a:gd name="connsiteX1" fmla="*/ 9154420 w 9154420"/>
                    <a:gd name="connsiteY1" fmla="*/ 333 h 1750686"/>
                    <a:gd name="connsiteX2" fmla="*/ 9152965 w 9154420"/>
                    <a:gd name="connsiteY2" fmla="*/ 1750686 h 1750686"/>
                    <a:gd name="connsiteX3" fmla="*/ 23508 w 9154420"/>
                    <a:gd name="connsiteY3" fmla="*/ 1749284 h 1750686"/>
                    <a:gd name="connsiteX4" fmla="*/ 0 w 9154420"/>
                    <a:gd name="connsiteY4" fmla="*/ 0 h 1750686"/>
                    <a:gd name="connsiteX0" fmla="*/ 6076 w 9160496"/>
                    <a:gd name="connsiteY0" fmla="*/ 0 h 1750686"/>
                    <a:gd name="connsiteX1" fmla="*/ 9160496 w 9160496"/>
                    <a:gd name="connsiteY1" fmla="*/ 333 h 1750686"/>
                    <a:gd name="connsiteX2" fmla="*/ 9159041 w 9160496"/>
                    <a:gd name="connsiteY2" fmla="*/ 1750686 h 1750686"/>
                    <a:gd name="connsiteX3" fmla="*/ 498 w 9160496"/>
                    <a:gd name="connsiteY3" fmla="*/ 1743086 h 1750686"/>
                    <a:gd name="connsiteX4" fmla="*/ 6076 w 9160496"/>
                    <a:gd name="connsiteY4" fmla="*/ 0 h 1750686"/>
                    <a:gd name="connsiteX0" fmla="*/ 6076 w 9160496"/>
                    <a:gd name="connsiteY0" fmla="*/ 0 h 1750686"/>
                    <a:gd name="connsiteX1" fmla="*/ 9160496 w 9160496"/>
                    <a:gd name="connsiteY1" fmla="*/ 333 h 1750686"/>
                    <a:gd name="connsiteX2" fmla="*/ 9159041 w 9160496"/>
                    <a:gd name="connsiteY2" fmla="*/ 1750686 h 1750686"/>
                    <a:gd name="connsiteX3" fmla="*/ 498 w 9160496"/>
                    <a:gd name="connsiteY3" fmla="*/ 1745152 h 1750686"/>
                    <a:gd name="connsiteX4" fmla="*/ 6076 w 9160496"/>
                    <a:gd name="connsiteY4" fmla="*/ 0 h 1750686"/>
                    <a:gd name="connsiteX0" fmla="*/ 0 w 9154420"/>
                    <a:gd name="connsiteY0" fmla="*/ 0 h 1750686"/>
                    <a:gd name="connsiteX1" fmla="*/ 9154420 w 9154420"/>
                    <a:gd name="connsiteY1" fmla="*/ 333 h 1750686"/>
                    <a:gd name="connsiteX2" fmla="*/ 9152965 w 9154420"/>
                    <a:gd name="connsiteY2" fmla="*/ 1750686 h 1750686"/>
                    <a:gd name="connsiteX3" fmla="*/ 1693 w 9154420"/>
                    <a:gd name="connsiteY3" fmla="*/ 1745152 h 1750686"/>
                    <a:gd name="connsiteX4" fmla="*/ 0 w 9154420"/>
                    <a:gd name="connsiteY4" fmla="*/ 0 h 1750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686">
                      <a:moveTo>
                        <a:pt x="0" y="0"/>
                      </a:moveTo>
                      <a:lnTo>
                        <a:pt x="9154420" y="333"/>
                      </a:lnTo>
                      <a:cubicBezTo>
                        <a:pt x="9151432" y="562121"/>
                        <a:pt x="9155953" y="1188898"/>
                        <a:pt x="9152965" y="1750686"/>
                      </a:cubicBezTo>
                      <a:lnTo>
                        <a:pt x="1693" y="1745152"/>
                      </a:lnTo>
                      <a:cubicBezTo>
                        <a:pt x="-1295" y="121922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49877"/>
              <a:ext cx="1298753" cy="412039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956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11111E-6 L -4.72222E-6 -0.774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13" t="15647" b="19928"/>
          <a:stretch/>
        </p:blipFill>
        <p:spPr>
          <a:xfrm>
            <a:off x="0" y="517846"/>
            <a:ext cx="9144000" cy="634015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122" y="4823460"/>
            <a:ext cx="886366" cy="17727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3149" y="7051437"/>
            <a:ext cx="9167149" cy="5110866"/>
            <a:chOff x="-23149" y="6822835"/>
            <a:chExt cx="9167149" cy="51934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3149" y="6822835"/>
              <a:ext cx="9167149" cy="5193433"/>
              <a:chOff x="-30644" y="3822492"/>
              <a:chExt cx="9167149" cy="51934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0644" y="3822492"/>
                <a:ext cx="9167149" cy="5193433"/>
                <a:chOff x="-90111" y="5107645"/>
                <a:chExt cx="9283669" cy="300208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0111" y="5107645"/>
                  <a:ext cx="9283669" cy="300208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789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789 h 1750353"/>
                    <a:gd name="connsiteX0" fmla="*/ 0 w 9154420"/>
                    <a:gd name="connsiteY0" fmla="*/ 2789 h 1760484"/>
                    <a:gd name="connsiteX1" fmla="*/ 9154420 w 9154420"/>
                    <a:gd name="connsiteY1" fmla="*/ 0 h 1760484"/>
                    <a:gd name="connsiteX2" fmla="*/ 9152965 w 9154420"/>
                    <a:gd name="connsiteY2" fmla="*/ 1750353 h 1760484"/>
                    <a:gd name="connsiteX3" fmla="*/ 8965 w 9154420"/>
                    <a:gd name="connsiteY3" fmla="*/ 1760484 h 1760484"/>
                    <a:gd name="connsiteX4" fmla="*/ 0 w 9154420"/>
                    <a:gd name="connsiteY4" fmla="*/ 2789 h 1760484"/>
                    <a:gd name="connsiteX0" fmla="*/ 0 w 9154420"/>
                    <a:gd name="connsiteY0" fmla="*/ 2789 h 1764383"/>
                    <a:gd name="connsiteX1" fmla="*/ 9154420 w 9154420"/>
                    <a:gd name="connsiteY1" fmla="*/ 0 h 1764383"/>
                    <a:gd name="connsiteX2" fmla="*/ 9142819 w 9154420"/>
                    <a:gd name="connsiteY2" fmla="*/ 1764383 h 1764383"/>
                    <a:gd name="connsiteX3" fmla="*/ 8965 w 9154420"/>
                    <a:gd name="connsiteY3" fmla="*/ 1760484 h 1764383"/>
                    <a:gd name="connsiteX4" fmla="*/ 0 w 9154420"/>
                    <a:gd name="connsiteY4" fmla="*/ 2789 h 176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64383">
                      <a:moveTo>
                        <a:pt x="0" y="2789"/>
                      </a:moveTo>
                      <a:lnTo>
                        <a:pt x="9154420" y="0"/>
                      </a:lnTo>
                      <a:cubicBezTo>
                        <a:pt x="9151432" y="561788"/>
                        <a:pt x="9145807" y="1202595"/>
                        <a:pt x="9142819" y="1764383"/>
                      </a:cubicBezTo>
                      <a:lnTo>
                        <a:pt x="8965" y="1760484"/>
                      </a:lnTo>
                      <a:cubicBezTo>
                        <a:pt x="5977" y="1234554"/>
                        <a:pt x="2988" y="528719"/>
                        <a:pt x="0" y="278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30644" y="3822492"/>
                <a:ext cx="9167149" cy="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3930"/>
              <a:ext cx="1298753" cy="58530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4904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139 L 0.00139 -0.733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9" r="9881"/>
          <a:stretch/>
        </p:blipFill>
        <p:spPr>
          <a:xfrm>
            <a:off x="-20227" y="703829"/>
            <a:ext cx="9184453" cy="6156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43" y="2745000"/>
            <a:ext cx="342000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228" y="1728368"/>
            <a:ext cx="9164228" cy="5657569"/>
            <a:chOff x="-1" y="6822832"/>
            <a:chExt cx="9144001" cy="404711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2"/>
              <a:ext cx="9144001" cy="4047113"/>
              <a:chOff x="-7496" y="3822493"/>
              <a:chExt cx="9144001" cy="404711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5"/>
                <a:ext cx="9144001" cy="4047114"/>
                <a:chOff x="-66668" y="5107646"/>
                <a:chExt cx="9260226" cy="23394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6"/>
                  <a:ext cx="9260226" cy="23394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4609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460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4609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30539"/>
                        <a:pt x="0" y="460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1694"/>
              <a:ext cx="1298753" cy="412039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99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13" t="15647" b="19928"/>
          <a:stretch/>
        </p:blipFill>
        <p:spPr>
          <a:xfrm>
            <a:off x="0" y="517846"/>
            <a:ext cx="9144000" cy="63401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122" y="4823460"/>
            <a:ext cx="886366" cy="177273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8389" y="2020800"/>
            <a:ext cx="9182389" cy="4918120"/>
            <a:chOff x="-38389" y="6810323"/>
            <a:chExt cx="9182389" cy="49975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8389" y="6810323"/>
              <a:ext cx="9182389" cy="4997574"/>
              <a:chOff x="-45884" y="3809980"/>
              <a:chExt cx="9182389" cy="49975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5884" y="3809981"/>
                <a:ext cx="9182389" cy="4997573"/>
                <a:chOff x="-105545" y="5100413"/>
                <a:chExt cx="9299103" cy="28888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5545" y="5100413"/>
                  <a:ext cx="9299103" cy="28888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9639"/>
                    <a:gd name="connsiteY0" fmla="*/ 0 h 1764131"/>
                    <a:gd name="connsiteX1" fmla="*/ 9169639 w 9169639"/>
                    <a:gd name="connsiteY1" fmla="*/ 13778 h 1764131"/>
                    <a:gd name="connsiteX2" fmla="*/ 9168184 w 9169639"/>
                    <a:gd name="connsiteY2" fmla="*/ 1764131 h 1764131"/>
                    <a:gd name="connsiteX3" fmla="*/ 24184 w 9169639"/>
                    <a:gd name="connsiteY3" fmla="*/ 1746202 h 1764131"/>
                    <a:gd name="connsiteX4" fmla="*/ 0 w 9169639"/>
                    <a:gd name="connsiteY4" fmla="*/ 0 h 1764131"/>
                    <a:gd name="connsiteX0" fmla="*/ 0 w 9169639"/>
                    <a:gd name="connsiteY0" fmla="*/ 0 h 1764131"/>
                    <a:gd name="connsiteX1" fmla="*/ 9169639 w 9169639"/>
                    <a:gd name="connsiteY1" fmla="*/ 13778 h 1764131"/>
                    <a:gd name="connsiteX2" fmla="*/ 9168184 w 9169639"/>
                    <a:gd name="connsiteY2" fmla="*/ 1764131 h 1764131"/>
                    <a:gd name="connsiteX3" fmla="*/ 8966 w 9169639"/>
                    <a:gd name="connsiteY3" fmla="*/ 1737676 h 1764131"/>
                    <a:gd name="connsiteX4" fmla="*/ 0 w 9169639"/>
                    <a:gd name="connsiteY4" fmla="*/ 0 h 1764131"/>
                    <a:gd name="connsiteX0" fmla="*/ 0 w 9169639"/>
                    <a:gd name="connsiteY0" fmla="*/ 0 h 1764131"/>
                    <a:gd name="connsiteX1" fmla="*/ 9169639 w 9169639"/>
                    <a:gd name="connsiteY1" fmla="*/ 13778 h 1764131"/>
                    <a:gd name="connsiteX2" fmla="*/ 9168184 w 9169639"/>
                    <a:gd name="connsiteY2" fmla="*/ 1764131 h 1764131"/>
                    <a:gd name="connsiteX3" fmla="*/ 1356 w 9169639"/>
                    <a:gd name="connsiteY3" fmla="*/ 1737676 h 1764131"/>
                    <a:gd name="connsiteX4" fmla="*/ 0 w 9169639"/>
                    <a:gd name="connsiteY4" fmla="*/ 0 h 1764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39" h="1764131">
                      <a:moveTo>
                        <a:pt x="0" y="0"/>
                      </a:moveTo>
                      <a:lnTo>
                        <a:pt x="9169639" y="13778"/>
                      </a:lnTo>
                      <a:cubicBezTo>
                        <a:pt x="9166651" y="575566"/>
                        <a:pt x="9171172" y="1202343"/>
                        <a:pt x="9168184" y="1764131"/>
                      </a:cubicBezTo>
                      <a:lnTo>
                        <a:pt x="1356" y="1737676"/>
                      </a:lnTo>
                      <a:cubicBezTo>
                        <a:pt x="-1632" y="121174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>
                  <a:off x="-59076" y="5116914"/>
                  <a:ext cx="9252634" cy="60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>
                <a:off x="-45884" y="3809980"/>
                <a:ext cx="918238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49355"/>
              <a:ext cx="1298753" cy="58530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04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1948</cp:revision>
  <cp:lastPrinted>2021-06-25T07:07:00Z</cp:lastPrinted>
  <dcterms:created xsi:type="dcterms:W3CDTF">2019-05-16T01:35:00Z</dcterms:created>
  <dcterms:modified xsi:type="dcterms:W3CDTF">2023-03-23T05:48:12Z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