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6196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4291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0095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394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661" y="5902543"/>
            <a:ext cx="434339" cy="86867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495" y="7065831"/>
            <a:ext cx="9144000" cy="3330749"/>
            <a:chOff x="0" y="6822837"/>
            <a:chExt cx="9144000" cy="315506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155069"/>
              <a:chOff x="-7495" y="3822494"/>
              <a:chExt cx="9144000" cy="315506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6773" y="3822494"/>
                <a:ext cx="9143278" cy="3155069"/>
                <a:chOff x="-65936" y="5107645"/>
                <a:chExt cx="9259494" cy="182379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5936" y="5107646"/>
                  <a:ext cx="9259494" cy="182379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2545"/>
              <a:ext cx="1298753" cy="545619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115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0416 L 0.00087 -0.242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664" y="3942242"/>
            <a:ext cx="1094255" cy="218851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744" y="7000239"/>
            <a:ext cx="9151744" cy="4915501"/>
            <a:chOff x="-7744" y="6822836"/>
            <a:chExt cx="9151744" cy="453554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744" y="6822836"/>
              <a:ext cx="9151744" cy="4535540"/>
              <a:chOff x="-15239" y="3822493"/>
              <a:chExt cx="9151744" cy="453554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239" y="3822493"/>
                <a:ext cx="9151744" cy="4535540"/>
                <a:chOff x="-74510" y="5107646"/>
                <a:chExt cx="9268068" cy="262178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510" y="5107646"/>
                  <a:ext cx="9268068" cy="262178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5131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5131 h 1750353"/>
                    <a:gd name="connsiteX0" fmla="*/ 6777 w 9161197"/>
                    <a:gd name="connsiteY0" fmla="*/ 5131 h 1750353"/>
                    <a:gd name="connsiteX1" fmla="*/ 9161197 w 9161197"/>
                    <a:gd name="connsiteY1" fmla="*/ 0 h 1750353"/>
                    <a:gd name="connsiteX2" fmla="*/ 9159742 w 9161197"/>
                    <a:gd name="connsiteY2" fmla="*/ 1750353 h 1750353"/>
                    <a:gd name="connsiteX3" fmla="*/ 472 w 9161197"/>
                    <a:gd name="connsiteY3" fmla="*/ 1718857 h 1750353"/>
                    <a:gd name="connsiteX4" fmla="*/ 6777 w 9161197"/>
                    <a:gd name="connsiteY4" fmla="*/ 5131 h 1750353"/>
                    <a:gd name="connsiteX0" fmla="*/ 0 w 9169690"/>
                    <a:gd name="connsiteY0" fmla="*/ 5131 h 1750353"/>
                    <a:gd name="connsiteX1" fmla="*/ 9169690 w 9169690"/>
                    <a:gd name="connsiteY1" fmla="*/ 0 h 1750353"/>
                    <a:gd name="connsiteX2" fmla="*/ 9168235 w 9169690"/>
                    <a:gd name="connsiteY2" fmla="*/ 1750353 h 1750353"/>
                    <a:gd name="connsiteX3" fmla="*/ 8965 w 9169690"/>
                    <a:gd name="connsiteY3" fmla="*/ 1718857 h 1750353"/>
                    <a:gd name="connsiteX4" fmla="*/ 0 w 9169690"/>
                    <a:gd name="connsiteY4" fmla="*/ 5131 h 1750353"/>
                    <a:gd name="connsiteX0" fmla="*/ 0 w 9169690"/>
                    <a:gd name="connsiteY0" fmla="*/ 5131 h 1750353"/>
                    <a:gd name="connsiteX1" fmla="*/ 9169690 w 9169690"/>
                    <a:gd name="connsiteY1" fmla="*/ 0 h 1750353"/>
                    <a:gd name="connsiteX2" fmla="*/ 9168235 w 9169690"/>
                    <a:gd name="connsiteY2" fmla="*/ 1750353 h 1750353"/>
                    <a:gd name="connsiteX3" fmla="*/ 1330 w 9169690"/>
                    <a:gd name="connsiteY3" fmla="*/ 1718857 h 1750353"/>
                    <a:gd name="connsiteX4" fmla="*/ 0 w 9169690"/>
                    <a:gd name="connsiteY4" fmla="*/ 5131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90" h="1750353">
                      <a:moveTo>
                        <a:pt x="0" y="5131"/>
                      </a:moveTo>
                      <a:lnTo>
                        <a:pt x="9169690" y="0"/>
                      </a:lnTo>
                      <a:cubicBezTo>
                        <a:pt x="9166702" y="561788"/>
                        <a:pt x="9171223" y="1188565"/>
                        <a:pt x="9168235" y="1750353"/>
                      </a:cubicBezTo>
                      <a:lnTo>
                        <a:pt x="1330" y="1718857"/>
                      </a:lnTo>
                      <a:cubicBezTo>
                        <a:pt x="-1658" y="1192927"/>
                        <a:pt x="2988" y="531061"/>
                        <a:pt x="0" y="5131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1562" y="6860014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9519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5987E-17 -3.33333E-6 L 8.33333E-7 -0.648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661" y="5902543"/>
            <a:ext cx="434339" cy="86867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5374" y="5404545"/>
            <a:ext cx="9149499" cy="1520509"/>
            <a:chOff x="-5374" y="6822835"/>
            <a:chExt cx="9149499" cy="142321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5374" y="6822835"/>
              <a:ext cx="9149374" cy="1423219"/>
              <a:chOff x="-12869" y="3822492"/>
              <a:chExt cx="9149374" cy="142321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2869" y="3822494"/>
                <a:ext cx="9149374" cy="1423217"/>
                <a:chOff x="-72109" y="5107647"/>
                <a:chExt cx="9265667" cy="82269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2109" y="5107647"/>
                  <a:ext cx="9265667" cy="82269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0523"/>
                    <a:gd name="connsiteY0" fmla="*/ 991 h 1750353"/>
                    <a:gd name="connsiteX1" fmla="*/ 9160523 w 9160523"/>
                    <a:gd name="connsiteY1" fmla="*/ 0 h 1750353"/>
                    <a:gd name="connsiteX2" fmla="*/ 9159068 w 9160523"/>
                    <a:gd name="connsiteY2" fmla="*/ 1750353 h 1750353"/>
                    <a:gd name="connsiteX3" fmla="*/ 15068 w 9160523"/>
                    <a:gd name="connsiteY3" fmla="*/ 1732424 h 1750353"/>
                    <a:gd name="connsiteX4" fmla="*/ 0 w 9160523"/>
                    <a:gd name="connsiteY4" fmla="*/ 991 h 1750353"/>
                    <a:gd name="connsiteX0" fmla="*/ 0 w 9160523"/>
                    <a:gd name="connsiteY0" fmla="*/ 991 h 1750353"/>
                    <a:gd name="connsiteX1" fmla="*/ 9160523 w 9160523"/>
                    <a:gd name="connsiteY1" fmla="*/ 0 h 1750353"/>
                    <a:gd name="connsiteX2" fmla="*/ 9159068 w 9160523"/>
                    <a:gd name="connsiteY2" fmla="*/ 1750353 h 1750353"/>
                    <a:gd name="connsiteX3" fmla="*/ 2861 w 9160523"/>
                    <a:gd name="connsiteY3" fmla="*/ 1732424 h 1750353"/>
                    <a:gd name="connsiteX4" fmla="*/ 0 w 9160523"/>
                    <a:gd name="connsiteY4" fmla="*/ 991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523" h="1750353">
                      <a:moveTo>
                        <a:pt x="0" y="991"/>
                      </a:moveTo>
                      <a:lnTo>
                        <a:pt x="9160523" y="0"/>
                      </a:lnTo>
                      <a:cubicBezTo>
                        <a:pt x="9157535" y="561788"/>
                        <a:pt x="9162056" y="1188565"/>
                        <a:pt x="9159068" y="1750353"/>
                      </a:cubicBezTo>
                      <a:lnTo>
                        <a:pt x="2861" y="1732424"/>
                      </a:lnTo>
                      <a:cubicBezTo>
                        <a:pt x="-127" y="1206494"/>
                        <a:pt x="2988" y="526921"/>
                        <a:pt x="0" y="991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2"/>
                <a:ext cx="9144000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60311"/>
              <a:ext cx="1298753" cy="53914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943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664" y="3942242"/>
            <a:ext cx="1094255" cy="218851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364" y="2199640"/>
            <a:ext cx="9166007" cy="4787900"/>
            <a:chOff x="-15364" y="6822837"/>
            <a:chExt cx="9166007" cy="441780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5364" y="6822837"/>
              <a:ext cx="9166007" cy="4417802"/>
              <a:chOff x="-22859" y="3822494"/>
              <a:chExt cx="9166007" cy="441780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859" y="3822494"/>
                <a:ext cx="9166007" cy="4417802"/>
                <a:chOff x="-82227" y="5107646"/>
                <a:chExt cx="9282512" cy="255372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2227" y="5107646"/>
                  <a:ext cx="9282512" cy="255372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77325"/>
                    <a:gd name="connsiteY0" fmla="*/ 3744 h 1750353"/>
                    <a:gd name="connsiteX1" fmla="*/ 9177325 w 9177325"/>
                    <a:gd name="connsiteY1" fmla="*/ 0 h 1750353"/>
                    <a:gd name="connsiteX2" fmla="*/ 9175870 w 9177325"/>
                    <a:gd name="connsiteY2" fmla="*/ 1750353 h 1750353"/>
                    <a:gd name="connsiteX3" fmla="*/ 31870 w 9177325"/>
                    <a:gd name="connsiteY3" fmla="*/ 1732424 h 1750353"/>
                    <a:gd name="connsiteX4" fmla="*/ 0 w 9177325"/>
                    <a:gd name="connsiteY4" fmla="*/ 3744 h 1750353"/>
                    <a:gd name="connsiteX0" fmla="*/ 0 w 9177325"/>
                    <a:gd name="connsiteY0" fmla="*/ 3744 h 1750353"/>
                    <a:gd name="connsiteX1" fmla="*/ 9177325 w 9177325"/>
                    <a:gd name="connsiteY1" fmla="*/ 0 h 1750353"/>
                    <a:gd name="connsiteX2" fmla="*/ 9175870 w 9177325"/>
                    <a:gd name="connsiteY2" fmla="*/ 1750353 h 1750353"/>
                    <a:gd name="connsiteX3" fmla="*/ 16600 w 9177325"/>
                    <a:gd name="connsiteY3" fmla="*/ 1732424 h 1750353"/>
                    <a:gd name="connsiteX4" fmla="*/ 0 w 9177325"/>
                    <a:gd name="connsiteY4" fmla="*/ 3744 h 1750353"/>
                    <a:gd name="connsiteX0" fmla="*/ 0 w 9177325"/>
                    <a:gd name="connsiteY0" fmla="*/ 3744 h 1750353"/>
                    <a:gd name="connsiteX1" fmla="*/ 9177325 w 9177325"/>
                    <a:gd name="connsiteY1" fmla="*/ 0 h 1750353"/>
                    <a:gd name="connsiteX2" fmla="*/ 9175870 w 9177325"/>
                    <a:gd name="connsiteY2" fmla="*/ 1750353 h 1750353"/>
                    <a:gd name="connsiteX3" fmla="*/ 1331 w 9177325"/>
                    <a:gd name="connsiteY3" fmla="*/ 1732424 h 1750353"/>
                    <a:gd name="connsiteX4" fmla="*/ 0 w 9177325"/>
                    <a:gd name="connsiteY4" fmla="*/ 3744 h 1750353"/>
                    <a:gd name="connsiteX0" fmla="*/ 0 w 9183981"/>
                    <a:gd name="connsiteY0" fmla="*/ 3744 h 1736534"/>
                    <a:gd name="connsiteX1" fmla="*/ 9177325 w 9183981"/>
                    <a:gd name="connsiteY1" fmla="*/ 0 h 1736534"/>
                    <a:gd name="connsiteX2" fmla="*/ 9183505 w 9183981"/>
                    <a:gd name="connsiteY2" fmla="*/ 1736534 h 1736534"/>
                    <a:gd name="connsiteX3" fmla="*/ 1331 w 9183981"/>
                    <a:gd name="connsiteY3" fmla="*/ 1732424 h 1736534"/>
                    <a:gd name="connsiteX4" fmla="*/ 0 w 9183981"/>
                    <a:gd name="connsiteY4" fmla="*/ 3744 h 1736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83981" h="1736534">
                      <a:moveTo>
                        <a:pt x="0" y="3744"/>
                      </a:moveTo>
                      <a:lnTo>
                        <a:pt x="9177325" y="0"/>
                      </a:lnTo>
                      <a:cubicBezTo>
                        <a:pt x="9174337" y="561788"/>
                        <a:pt x="9186493" y="1174746"/>
                        <a:pt x="9183505" y="1736534"/>
                      </a:cubicBezTo>
                      <a:lnTo>
                        <a:pt x="1331" y="1732424"/>
                      </a:lnTo>
                      <a:cubicBezTo>
                        <a:pt x="-1657" y="1206494"/>
                        <a:pt x="2988" y="529674"/>
                        <a:pt x="0" y="374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1562" y="6860014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48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1942</cp:revision>
  <cp:lastPrinted>2021-06-25T07:07:00Z</cp:lastPrinted>
  <dcterms:created xsi:type="dcterms:W3CDTF">2019-05-16T01:35:00Z</dcterms:created>
  <dcterms:modified xsi:type="dcterms:W3CDTF">2023-03-23T05:45:21Z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