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4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3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3995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720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26670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4421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185" y="3429000"/>
            <a:ext cx="1260000" cy="2520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2262" y="7119561"/>
            <a:ext cx="9169087" cy="5760415"/>
            <a:chOff x="-32582" y="6822838"/>
            <a:chExt cx="9169087" cy="531514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32582" y="6822838"/>
              <a:ext cx="9156262" cy="5315144"/>
              <a:chOff x="-40077" y="3822495"/>
              <a:chExt cx="9156262" cy="531514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40077" y="3822495"/>
                <a:ext cx="9156262" cy="5315144"/>
                <a:chOff x="-99663" y="5107645"/>
                <a:chExt cx="9272643" cy="307243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99663" y="5107645"/>
                  <a:ext cx="9272643" cy="307243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13172 w 9167592"/>
                    <a:gd name="connsiteY0" fmla="*/ 20326 h 1750353"/>
                    <a:gd name="connsiteX1" fmla="*/ 9167592 w 9167592"/>
                    <a:gd name="connsiteY1" fmla="*/ 0 h 1750353"/>
                    <a:gd name="connsiteX2" fmla="*/ 9166137 w 9167592"/>
                    <a:gd name="connsiteY2" fmla="*/ 1750353 h 1750353"/>
                    <a:gd name="connsiteX3" fmla="*/ 322 w 9167592"/>
                    <a:gd name="connsiteY3" fmla="*/ 1732424 h 1750353"/>
                    <a:gd name="connsiteX4" fmla="*/ 13172 w 9167592"/>
                    <a:gd name="connsiteY4" fmla="*/ 20326 h 1750353"/>
                    <a:gd name="connsiteX0" fmla="*/ 13172 w 9167592"/>
                    <a:gd name="connsiteY0" fmla="*/ 20326 h 1737221"/>
                    <a:gd name="connsiteX1" fmla="*/ 9167592 w 9167592"/>
                    <a:gd name="connsiteY1" fmla="*/ 0 h 1737221"/>
                    <a:gd name="connsiteX2" fmla="*/ 9158866 w 9167592"/>
                    <a:gd name="connsiteY2" fmla="*/ 1737221 h 1737221"/>
                    <a:gd name="connsiteX3" fmla="*/ 322 w 9167592"/>
                    <a:gd name="connsiteY3" fmla="*/ 1732424 h 1737221"/>
                    <a:gd name="connsiteX4" fmla="*/ 13172 w 9167592"/>
                    <a:gd name="connsiteY4" fmla="*/ 20326 h 1737221"/>
                    <a:gd name="connsiteX0" fmla="*/ 13172 w 9167592"/>
                    <a:gd name="connsiteY0" fmla="*/ 3780 h 1737221"/>
                    <a:gd name="connsiteX1" fmla="*/ 9167592 w 9167592"/>
                    <a:gd name="connsiteY1" fmla="*/ 0 h 1737221"/>
                    <a:gd name="connsiteX2" fmla="*/ 9158866 w 9167592"/>
                    <a:gd name="connsiteY2" fmla="*/ 1737221 h 1737221"/>
                    <a:gd name="connsiteX3" fmla="*/ 322 w 9167592"/>
                    <a:gd name="connsiteY3" fmla="*/ 1732424 h 1737221"/>
                    <a:gd name="connsiteX4" fmla="*/ 13172 w 9167592"/>
                    <a:gd name="connsiteY4" fmla="*/ 3780 h 1737221"/>
                    <a:gd name="connsiteX0" fmla="*/ 8185 w 9167698"/>
                    <a:gd name="connsiteY0" fmla="*/ 2248 h 1737221"/>
                    <a:gd name="connsiteX1" fmla="*/ 9167698 w 9167698"/>
                    <a:gd name="connsiteY1" fmla="*/ 0 h 1737221"/>
                    <a:gd name="connsiteX2" fmla="*/ 9158972 w 9167698"/>
                    <a:gd name="connsiteY2" fmla="*/ 1737221 h 1737221"/>
                    <a:gd name="connsiteX3" fmla="*/ 428 w 9167698"/>
                    <a:gd name="connsiteY3" fmla="*/ 1732424 h 1737221"/>
                    <a:gd name="connsiteX4" fmla="*/ 8185 w 9167698"/>
                    <a:gd name="connsiteY4" fmla="*/ 2248 h 1737221"/>
                    <a:gd name="connsiteX0" fmla="*/ 0 w 9179885"/>
                    <a:gd name="connsiteY0" fmla="*/ 3780 h 1737221"/>
                    <a:gd name="connsiteX1" fmla="*/ 9179885 w 9179885"/>
                    <a:gd name="connsiteY1" fmla="*/ 0 h 1737221"/>
                    <a:gd name="connsiteX2" fmla="*/ 9171159 w 9179885"/>
                    <a:gd name="connsiteY2" fmla="*/ 1737221 h 1737221"/>
                    <a:gd name="connsiteX3" fmla="*/ 12615 w 9179885"/>
                    <a:gd name="connsiteY3" fmla="*/ 1732424 h 1737221"/>
                    <a:gd name="connsiteX4" fmla="*/ 0 w 9179885"/>
                    <a:gd name="connsiteY4" fmla="*/ 3780 h 17372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9885" h="1737221">
                      <a:moveTo>
                        <a:pt x="0" y="3780"/>
                      </a:moveTo>
                      <a:lnTo>
                        <a:pt x="9179885" y="0"/>
                      </a:lnTo>
                      <a:cubicBezTo>
                        <a:pt x="9176897" y="561788"/>
                        <a:pt x="9174147" y="1175433"/>
                        <a:pt x="9171159" y="1737221"/>
                      </a:cubicBezTo>
                      <a:lnTo>
                        <a:pt x="12615" y="1732424"/>
                      </a:lnTo>
                      <a:cubicBezTo>
                        <a:pt x="9627" y="1206494"/>
                        <a:pt x="2988" y="529710"/>
                        <a:pt x="0" y="378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32056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5"/>
                <a:ext cx="912368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1052"/>
              <a:ext cx="1298753" cy="53957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10262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0 -0.752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62"/>
          <a:stretch/>
        </p:blipFill>
        <p:spPr>
          <a:xfrm>
            <a:off x="0" y="350246"/>
            <a:ext cx="9144000" cy="653823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317" y="3909294"/>
            <a:ext cx="1044002" cy="2088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1440"/>
            <a:ext cx="9144001" cy="5023329"/>
            <a:chOff x="0" y="6822838"/>
            <a:chExt cx="9144001" cy="505849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8"/>
              <a:ext cx="9144001" cy="5058490"/>
              <a:chOff x="-7495" y="3822495"/>
              <a:chExt cx="9144001" cy="505849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4" y="3822495"/>
                <a:ext cx="9144000" cy="5058490"/>
                <a:chOff x="-66666" y="5107647"/>
                <a:chExt cx="9260225" cy="292407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6" y="5107647"/>
                  <a:ext cx="9260225" cy="292407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693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4961 w 9153273"/>
                    <a:gd name="connsiteY0" fmla="*/ 1209 h 1750353"/>
                    <a:gd name="connsiteX1" fmla="*/ 9153273 w 9153273"/>
                    <a:gd name="connsiteY1" fmla="*/ 0 h 1750353"/>
                    <a:gd name="connsiteX2" fmla="*/ 9151818 w 9153273"/>
                    <a:gd name="connsiteY2" fmla="*/ 1750353 h 1750353"/>
                    <a:gd name="connsiteX3" fmla="*/ 546 w 9153273"/>
                    <a:gd name="connsiteY3" fmla="*/ 1732424 h 1750353"/>
                    <a:gd name="connsiteX4" fmla="*/ 4961 w 9153273"/>
                    <a:gd name="connsiteY4" fmla="*/ 1209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3273" h="1750353">
                      <a:moveTo>
                        <a:pt x="4961" y="1209"/>
                      </a:moveTo>
                      <a:lnTo>
                        <a:pt x="9153273" y="0"/>
                      </a:lnTo>
                      <a:cubicBezTo>
                        <a:pt x="9150285" y="561788"/>
                        <a:pt x="9154806" y="1188565"/>
                        <a:pt x="9151818" y="1750353"/>
                      </a:cubicBezTo>
                      <a:lnTo>
                        <a:pt x="546" y="1732424"/>
                      </a:lnTo>
                      <a:cubicBezTo>
                        <a:pt x="-2442" y="1206494"/>
                        <a:pt x="7949" y="527139"/>
                        <a:pt x="4961" y="1209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5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5"/>
                <a:ext cx="9144001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3853"/>
              <a:ext cx="1298753" cy="58003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99338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 -0.652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185" y="3429000"/>
            <a:ext cx="1260000" cy="2520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4696" y="1951699"/>
            <a:ext cx="9148696" cy="5050986"/>
            <a:chOff x="-4696" y="6822837"/>
            <a:chExt cx="9148696" cy="466055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4696" y="6822837"/>
              <a:ext cx="9148696" cy="4660552"/>
              <a:chOff x="-12191" y="3822494"/>
              <a:chExt cx="9148696" cy="466055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2191" y="3822494"/>
                <a:ext cx="9148696" cy="4660552"/>
                <a:chOff x="-71423" y="5107645"/>
                <a:chExt cx="9264981" cy="269404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1423" y="5107645"/>
                  <a:ext cx="9264981" cy="269404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076 w 9160496"/>
                    <a:gd name="connsiteY0" fmla="*/ 20326 h 1750353"/>
                    <a:gd name="connsiteX1" fmla="*/ 9160496 w 9160496"/>
                    <a:gd name="connsiteY1" fmla="*/ 0 h 1750353"/>
                    <a:gd name="connsiteX2" fmla="*/ 9159041 w 9160496"/>
                    <a:gd name="connsiteY2" fmla="*/ 1750353 h 1750353"/>
                    <a:gd name="connsiteX3" fmla="*/ 498 w 9160496"/>
                    <a:gd name="connsiteY3" fmla="*/ 1732424 h 1750353"/>
                    <a:gd name="connsiteX4" fmla="*/ 6076 w 9160496"/>
                    <a:gd name="connsiteY4" fmla="*/ 20326 h 1750353"/>
                    <a:gd name="connsiteX0" fmla="*/ 6076 w 9160496"/>
                    <a:gd name="connsiteY0" fmla="*/ 1314 h 1750353"/>
                    <a:gd name="connsiteX1" fmla="*/ 9160496 w 9160496"/>
                    <a:gd name="connsiteY1" fmla="*/ 0 h 1750353"/>
                    <a:gd name="connsiteX2" fmla="*/ 9159041 w 9160496"/>
                    <a:gd name="connsiteY2" fmla="*/ 1750353 h 1750353"/>
                    <a:gd name="connsiteX3" fmla="*/ 498 w 9160496"/>
                    <a:gd name="connsiteY3" fmla="*/ 1732424 h 1750353"/>
                    <a:gd name="connsiteX4" fmla="*/ 6076 w 9160496"/>
                    <a:gd name="connsiteY4" fmla="*/ 1314 h 1750353"/>
                    <a:gd name="connsiteX0" fmla="*/ 0 w 9172744"/>
                    <a:gd name="connsiteY0" fmla="*/ 0 h 1753264"/>
                    <a:gd name="connsiteX1" fmla="*/ 9172744 w 9172744"/>
                    <a:gd name="connsiteY1" fmla="*/ 2911 h 1753264"/>
                    <a:gd name="connsiteX2" fmla="*/ 9171289 w 9172744"/>
                    <a:gd name="connsiteY2" fmla="*/ 1753264 h 1753264"/>
                    <a:gd name="connsiteX3" fmla="*/ 12746 w 9172744"/>
                    <a:gd name="connsiteY3" fmla="*/ 1735335 h 1753264"/>
                    <a:gd name="connsiteX4" fmla="*/ 0 w 9172744"/>
                    <a:gd name="connsiteY4" fmla="*/ 0 h 1753264"/>
                    <a:gd name="connsiteX0" fmla="*/ 6077 w 9160497"/>
                    <a:gd name="connsiteY0" fmla="*/ 5539 h 1750353"/>
                    <a:gd name="connsiteX1" fmla="*/ 9160497 w 9160497"/>
                    <a:gd name="connsiteY1" fmla="*/ 0 h 1750353"/>
                    <a:gd name="connsiteX2" fmla="*/ 9159042 w 9160497"/>
                    <a:gd name="connsiteY2" fmla="*/ 1750353 h 1750353"/>
                    <a:gd name="connsiteX3" fmla="*/ 499 w 9160497"/>
                    <a:gd name="connsiteY3" fmla="*/ 1732424 h 1750353"/>
                    <a:gd name="connsiteX4" fmla="*/ 6077 w 9160497"/>
                    <a:gd name="connsiteY4" fmla="*/ 5539 h 1750353"/>
                    <a:gd name="connsiteX0" fmla="*/ 0 w 9166636"/>
                    <a:gd name="connsiteY0" fmla="*/ 5539 h 1750353"/>
                    <a:gd name="connsiteX1" fmla="*/ 9166636 w 9166636"/>
                    <a:gd name="connsiteY1" fmla="*/ 0 h 1750353"/>
                    <a:gd name="connsiteX2" fmla="*/ 9165181 w 9166636"/>
                    <a:gd name="connsiteY2" fmla="*/ 1750353 h 1750353"/>
                    <a:gd name="connsiteX3" fmla="*/ 6638 w 9166636"/>
                    <a:gd name="connsiteY3" fmla="*/ 1732424 h 1750353"/>
                    <a:gd name="connsiteX4" fmla="*/ 0 w 9166636"/>
                    <a:gd name="connsiteY4" fmla="*/ 5539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6636" h="1750353">
                      <a:moveTo>
                        <a:pt x="0" y="5539"/>
                      </a:moveTo>
                      <a:lnTo>
                        <a:pt x="9166636" y="0"/>
                      </a:lnTo>
                      <a:cubicBezTo>
                        <a:pt x="9163648" y="561788"/>
                        <a:pt x="9168169" y="1188565"/>
                        <a:pt x="9165181" y="1750353"/>
                      </a:cubicBezTo>
                      <a:lnTo>
                        <a:pt x="6638" y="1732424"/>
                      </a:lnTo>
                      <a:cubicBezTo>
                        <a:pt x="3650" y="1206494"/>
                        <a:pt x="2988" y="531469"/>
                        <a:pt x="0" y="5539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8540"/>
              <a:ext cx="1298753" cy="53957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6224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62"/>
          <a:stretch/>
        </p:blipFill>
        <p:spPr>
          <a:xfrm>
            <a:off x="0" y="350246"/>
            <a:ext cx="9144000" cy="653823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317" y="3909294"/>
            <a:ext cx="1044002" cy="2088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2573175"/>
            <a:ext cx="9158275" cy="4386423"/>
            <a:chOff x="-14276" y="6822839"/>
            <a:chExt cx="9158275" cy="441712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4276" y="6822839"/>
              <a:ext cx="9158275" cy="4417126"/>
              <a:chOff x="-21771" y="3822496"/>
              <a:chExt cx="9158275" cy="441712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1771" y="3822496"/>
                <a:ext cx="9158275" cy="4417126"/>
                <a:chOff x="-81124" y="5107648"/>
                <a:chExt cx="9274681" cy="255333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1124" y="5107648"/>
                  <a:ext cx="9274681" cy="255333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27582 w 9182002"/>
                    <a:gd name="connsiteY0" fmla="*/ 20326 h 1750353"/>
                    <a:gd name="connsiteX1" fmla="*/ 9182002 w 9182002"/>
                    <a:gd name="connsiteY1" fmla="*/ 0 h 1750353"/>
                    <a:gd name="connsiteX2" fmla="*/ 9180547 w 9182002"/>
                    <a:gd name="connsiteY2" fmla="*/ 1750353 h 1750353"/>
                    <a:gd name="connsiteX3" fmla="*/ 189 w 9182002"/>
                    <a:gd name="connsiteY3" fmla="*/ 1743556 h 1750353"/>
                    <a:gd name="connsiteX4" fmla="*/ 27582 w 9182002"/>
                    <a:gd name="connsiteY4" fmla="*/ 20326 h 1750353"/>
                    <a:gd name="connsiteX0" fmla="*/ 20360 w 9174780"/>
                    <a:gd name="connsiteY0" fmla="*/ 20326 h 1750353"/>
                    <a:gd name="connsiteX1" fmla="*/ 9174780 w 9174780"/>
                    <a:gd name="connsiteY1" fmla="*/ 0 h 1750353"/>
                    <a:gd name="connsiteX2" fmla="*/ 9173325 w 9174780"/>
                    <a:gd name="connsiteY2" fmla="*/ 1750353 h 1750353"/>
                    <a:gd name="connsiteX3" fmla="*/ 239 w 9174780"/>
                    <a:gd name="connsiteY3" fmla="*/ 1743556 h 1750353"/>
                    <a:gd name="connsiteX4" fmla="*/ 20360 w 9174780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38050 w 9154420"/>
                    <a:gd name="connsiteY3" fmla="*/ 1735207 h 1750353"/>
                    <a:gd name="connsiteX4" fmla="*/ 0 w 9154420"/>
                    <a:gd name="connsiteY4" fmla="*/ 20326 h 1750353"/>
                    <a:gd name="connsiteX0" fmla="*/ 13171 w 9167591"/>
                    <a:gd name="connsiteY0" fmla="*/ 20326 h 1750353"/>
                    <a:gd name="connsiteX1" fmla="*/ 9167591 w 9167591"/>
                    <a:gd name="connsiteY1" fmla="*/ 0 h 1750353"/>
                    <a:gd name="connsiteX2" fmla="*/ 9166136 w 9167591"/>
                    <a:gd name="connsiteY2" fmla="*/ 1750353 h 1750353"/>
                    <a:gd name="connsiteX3" fmla="*/ 322 w 9167591"/>
                    <a:gd name="connsiteY3" fmla="*/ 1740773 h 1750353"/>
                    <a:gd name="connsiteX4" fmla="*/ 13171 w 9167591"/>
                    <a:gd name="connsiteY4" fmla="*/ 20326 h 1750353"/>
                    <a:gd name="connsiteX0" fmla="*/ 13171 w 9167591"/>
                    <a:gd name="connsiteY0" fmla="*/ 20326 h 1750353"/>
                    <a:gd name="connsiteX1" fmla="*/ 9167591 w 9167591"/>
                    <a:gd name="connsiteY1" fmla="*/ 0 h 1750353"/>
                    <a:gd name="connsiteX2" fmla="*/ 9166136 w 9167591"/>
                    <a:gd name="connsiteY2" fmla="*/ 1750353 h 1750353"/>
                    <a:gd name="connsiteX3" fmla="*/ 322 w 9167591"/>
                    <a:gd name="connsiteY3" fmla="*/ 1740773 h 1750353"/>
                    <a:gd name="connsiteX4" fmla="*/ 13171 w 9167591"/>
                    <a:gd name="connsiteY4" fmla="*/ 20326 h 1750353"/>
                    <a:gd name="connsiteX0" fmla="*/ 20359 w 9174779"/>
                    <a:gd name="connsiteY0" fmla="*/ 20326 h 1751905"/>
                    <a:gd name="connsiteX1" fmla="*/ 9174779 w 9174779"/>
                    <a:gd name="connsiteY1" fmla="*/ 0 h 1751905"/>
                    <a:gd name="connsiteX2" fmla="*/ 9173324 w 9174779"/>
                    <a:gd name="connsiteY2" fmla="*/ 1750353 h 1751905"/>
                    <a:gd name="connsiteX3" fmla="*/ 238 w 9174779"/>
                    <a:gd name="connsiteY3" fmla="*/ 1751905 h 1751905"/>
                    <a:gd name="connsiteX4" fmla="*/ 20359 w 9174779"/>
                    <a:gd name="connsiteY4" fmla="*/ 20326 h 1751905"/>
                    <a:gd name="connsiteX0" fmla="*/ 13172 w 9174863"/>
                    <a:gd name="connsiteY0" fmla="*/ 20326 h 1751905"/>
                    <a:gd name="connsiteX1" fmla="*/ 9174863 w 9174863"/>
                    <a:gd name="connsiteY1" fmla="*/ 0 h 1751905"/>
                    <a:gd name="connsiteX2" fmla="*/ 9173408 w 9174863"/>
                    <a:gd name="connsiteY2" fmla="*/ 1750353 h 1751905"/>
                    <a:gd name="connsiteX3" fmla="*/ 322 w 9174863"/>
                    <a:gd name="connsiteY3" fmla="*/ 1751905 h 1751905"/>
                    <a:gd name="connsiteX4" fmla="*/ 13172 w 9174863"/>
                    <a:gd name="connsiteY4" fmla="*/ 20326 h 1751905"/>
                    <a:gd name="connsiteX0" fmla="*/ 0 w 9176234"/>
                    <a:gd name="connsiteY0" fmla="*/ 25892 h 1751905"/>
                    <a:gd name="connsiteX1" fmla="*/ 9176234 w 9176234"/>
                    <a:gd name="connsiteY1" fmla="*/ 0 h 1751905"/>
                    <a:gd name="connsiteX2" fmla="*/ 9174779 w 9176234"/>
                    <a:gd name="connsiteY2" fmla="*/ 1750353 h 1751905"/>
                    <a:gd name="connsiteX3" fmla="*/ 1693 w 9176234"/>
                    <a:gd name="connsiteY3" fmla="*/ 1751905 h 1751905"/>
                    <a:gd name="connsiteX4" fmla="*/ 0 w 9176234"/>
                    <a:gd name="connsiteY4" fmla="*/ 25892 h 1751905"/>
                    <a:gd name="connsiteX0" fmla="*/ 0 w 9176234"/>
                    <a:gd name="connsiteY0" fmla="*/ 7191 h 1751905"/>
                    <a:gd name="connsiteX1" fmla="*/ 9176234 w 9176234"/>
                    <a:gd name="connsiteY1" fmla="*/ 0 h 1751905"/>
                    <a:gd name="connsiteX2" fmla="*/ 9174779 w 9176234"/>
                    <a:gd name="connsiteY2" fmla="*/ 1750353 h 1751905"/>
                    <a:gd name="connsiteX3" fmla="*/ 1693 w 9176234"/>
                    <a:gd name="connsiteY3" fmla="*/ 1751905 h 1751905"/>
                    <a:gd name="connsiteX4" fmla="*/ 0 w 9176234"/>
                    <a:gd name="connsiteY4" fmla="*/ 7191 h 1751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6234" h="1751905">
                      <a:moveTo>
                        <a:pt x="0" y="7191"/>
                      </a:moveTo>
                      <a:lnTo>
                        <a:pt x="9176234" y="0"/>
                      </a:lnTo>
                      <a:cubicBezTo>
                        <a:pt x="9173246" y="561788"/>
                        <a:pt x="9177767" y="1188565"/>
                        <a:pt x="9174779" y="1750353"/>
                      </a:cubicBezTo>
                      <a:lnTo>
                        <a:pt x="1693" y="1751905"/>
                      </a:lnTo>
                      <a:cubicBezTo>
                        <a:pt x="-1295" y="1225975"/>
                        <a:pt x="2988" y="533121"/>
                        <a:pt x="0" y="7191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9"/>
                  <a:ext cx="9252633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6"/>
                <a:ext cx="9143999" cy="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6" y="6861295"/>
              <a:ext cx="1298753" cy="58003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2711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1942</cp:revision>
  <cp:lastPrinted>2021-06-25T07:07:00Z</cp:lastPrinted>
  <dcterms:created xsi:type="dcterms:W3CDTF">2019-05-16T01:35:00Z</dcterms:created>
  <dcterms:modified xsi:type="dcterms:W3CDTF">2023-03-23T05:35:45Z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