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663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096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968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36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0"/>
          <a:stretch/>
        </p:blipFill>
        <p:spPr>
          <a:xfrm>
            <a:off x="-3885" y="704764"/>
            <a:ext cx="9147885" cy="61532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581" y="5061803"/>
            <a:ext cx="632459" cy="126491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885" y="7030720"/>
            <a:ext cx="9144000" cy="328168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1777 w 9176197"/>
                    <a:gd name="connsiteY0" fmla="*/ 20326 h 1750353"/>
                    <a:gd name="connsiteX1" fmla="*/ 9176197 w 9176197"/>
                    <a:gd name="connsiteY1" fmla="*/ 0 h 1750353"/>
                    <a:gd name="connsiteX2" fmla="*/ 9174742 w 9176197"/>
                    <a:gd name="connsiteY2" fmla="*/ 1750353 h 1750353"/>
                    <a:gd name="connsiteX3" fmla="*/ 227 w 9176197"/>
                    <a:gd name="connsiteY3" fmla="*/ 1732424 h 1750353"/>
                    <a:gd name="connsiteX4" fmla="*/ 21777 w 9176197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36 w 9154420"/>
                    <a:gd name="connsiteY3" fmla="*/ 1736489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336" y="1736489"/>
                      </a:lnTo>
                      <a:cubicBezTo>
                        <a:pt x="-1652" y="1210559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641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1181 L 0.00035 -0.28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4" b="13761"/>
          <a:stretch/>
        </p:blipFill>
        <p:spPr>
          <a:xfrm>
            <a:off x="-1" y="26626"/>
            <a:ext cx="9144001" cy="68313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85" y="4945626"/>
            <a:ext cx="461427" cy="9228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1" y="7051438"/>
            <a:ext cx="9159240" cy="3151741"/>
            <a:chOff x="-8461" y="6822839"/>
            <a:chExt cx="9152460" cy="342554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461" y="6822839"/>
              <a:ext cx="9152460" cy="3425544"/>
              <a:chOff x="-15956" y="3822496"/>
              <a:chExt cx="9152460" cy="342554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956" y="3822496"/>
                <a:ext cx="9152460" cy="3425544"/>
                <a:chOff x="-75236" y="5107646"/>
                <a:chExt cx="9268793" cy="19801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5236" y="5107646"/>
                  <a:ext cx="9268793" cy="19801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20326 h 1750353"/>
                    <a:gd name="connsiteX0" fmla="*/ 0 w 9169678"/>
                    <a:gd name="connsiteY0" fmla="*/ 20326 h 1750353"/>
                    <a:gd name="connsiteX1" fmla="*/ 9169678 w 9169678"/>
                    <a:gd name="connsiteY1" fmla="*/ 0 h 1750353"/>
                    <a:gd name="connsiteX2" fmla="*/ 9168223 w 9169678"/>
                    <a:gd name="connsiteY2" fmla="*/ 1750353 h 1750353"/>
                    <a:gd name="connsiteX3" fmla="*/ 8966 w 9169678"/>
                    <a:gd name="connsiteY3" fmla="*/ 1732424 h 1750353"/>
                    <a:gd name="connsiteX4" fmla="*/ 0 w 9169678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78" h="1750353">
                      <a:moveTo>
                        <a:pt x="0" y="20326"/>
                      </a:moveTo>
                      <a:lnTo>
                        <a:pt x="9169678" y="0"/>
                      </a:lnTo>
                      <a:cubicBezTo>
                        <a:pt x="9166690" y="561788"/>
                        <a:pt x="9171211" y="1188565"/>
                        <a:pt x="9168223" y="1750353"/>
                      </a:cubicBezTo>
                      <a:lnTo>
                        <a:pt x="8966" y="1732424"/>
                      </a:lnTo>
                      <a:cubicBezTo>
                        <a:pt x="5978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3999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0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45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3.7037E-7 L 0.00035 -0.29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0"/>
          <a:stretch/>
        </p:blipFill>
        <p:spPr>
          <a:xfrm>
            <a:off x="-3885" y="704764"/>
            <a:ext cx="9147886" cy="61532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581" y="5061803"/>
            <a:ext cx="632459" cy="126491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885" y="5090159"/>
            <a:ext cx="9147885" cy="1866224"/>
            <a:chOff x="-3885" y="6822837"/>
            <a:chExt cx="9147885" cy="17219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885" y="6822837"/>
              <a:ext cx="9147885" cy="1721968"/>
              <a:chOff x="-11380" y="3822494"/>
              <a:chExt cx="9147885" cy="17219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1380" y="3822494"/>
                <a:ext cx="9147885" cy="1721968"/>
                <a:chOff x="-70601" y="5107646"/>
                <a:chExt cx="9264159" cy="99539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0601" y="5107646"/>
                  <a:ext cx="9264159" cy="99539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58 w 9161178"/>
                    <a:gd name="connsiteY0" fmla="*/ 20326 h 1750353"/>
                    <a:gd name="connsiteX1" fmla="*/ 9161178 w 9161178"/>
                    <a:gd name="connsiteY1" fmla="*/ 0 h 1750353"/>
                    <a:gd name="connsiteX2" fmla="*/ 9159723 w 9161178"/>
                    <a:gd name="connsiteY2" fmla="*/ 1750353 h 1750353"/>
                    <a:gd name="connsiteX3" fmla="*/ 473 w 9161178"/>
                    <a:gd name="connsiteY3" fmla="*/ 1732424 h 1750353"/>
                    <a:gd name="connsiteX4" fmla="*/ 6758 w 9161178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6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6" y="1732424"/>
                      </a:lnTo>
                      <a:cubicBezTo>
                        <a:pt x="5978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900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71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4" b="13761"/>
          <a:stretch/>
        </p:blipFill>
        <p:spPr>
          <a:xfrm>
            <a:off x="-1" y="26626"/>
            <a:ext cx="9144001" cy="68313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85" y="4945626"/>
            <a:ext cx="461427" cy="9228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38" y="4999119"/>
            <a:ext cx="9158512" cy="1912373"/>
            <a:chOff x="-7732" y="6822841"/>
            <a:chExt cx="9151732" cy="20785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32" y="6822841"/>
              <a:ext cx="9151732" cy="2078508"/>
              <a:chOff x="-15227" y="3822498"/>
              <a:chExt cx="9151732" cy="207850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27" y="3822498"/>
                <a:ext cx="9151732" cy="2078508"/>
                <a:chOff x="-74498" y="5107647"/>
                <a:chExt cx="9268056" cy="12014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498" y="5107647"/>
                  <a:ext cx="9268056" cy="12014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6 w 9161186"/>
                    <a:gd name="connsiteY0" fmla="*/ 20326 h 1750353"/>
                    <a:gd name="connsiteX1" fmla="*/ 9161186 w 9161186"/>
                    <a:gd name="connsiteY1" fmla="*/ 0 h 1750353"/>
                    <a:gd name="connsiteX2" fmla="*/ 9159731 w 9161186"/>
                    <a:gd name="connsiteY2" fmla="*/ 1750353 h 1750353"/>
                    <a:gd name="connsiteX3" fmla="*/ 472 w 9161186"/>
                    <a:gd name="connsiteY3" fmla="*/ 1732424 h 1750353"/>
                    <a:gd name="connsiteX4" fmla="*/ 6766 w 9161186"/>
                    <a:gd name="connsiteY4" fmla="*/ 20326 h 1750353"/>
                    <a:gd name="connsiteX0" fmla="*/ 0 w 9169678"/>
                    <a:gd name="connsiteY0" fmla="*/ 41249 h 1750353"/>
                    <a:gd name="connsiteX1" fmla="*/ 9169678 w 9169678"/>
                    <a:gd name="connsiteY1" fmla="*/ 0 h 1750353"/>
                    <a:gd name="connsiteX2" fmla="*/ 9168223 w 9169678"/>
                    <a:gd name="connsiteY2" fmla="*/ 1750353 h 1750353"/>
                    <a:gd name="connsiteX3" fmla="*/ 8964 w 9169678"/>
                    <a:gd name="connsiteY3" fmla="*/ 1732424 h 1750353"/>
                    <a:gd name="connsiteX4" fmla="*/ 0 w 9169678"/>
                    <a:gd name="connsiteY4" fmla="*/ 4124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78" h="1750353">
                      <a:moveTo>
                        <a:pt x="0" y="41249"/>
                      </a:moveTo>
                      <a:lnTo>
                        <a:pt x="9169678" y="0"/>
                      </a:lnTo>
                      <a:cubicBezTo>
                        <a:pt x="9166690" y="561788"/>
                        <a:pt x="9171211" y="1188565"/>
                        <a:pt x="9168223" y="1750353"/>
                      </a:cubicBezTo>
                      <a:lnTo>
                        <a:pt x="8964" y="1732424"/>
                      </a:lnTo>
                      <a:cubicBezTo>
                        <a:pt x="5976" y="1206494"/>
                        <a:pt x="2988" y="567179"/>
                        <a:pt x="0" y="4124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544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883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2023-03-23T05:24:21Z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