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9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72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850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278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984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7"/>
          <a:stretch/>
        </p:blipFill>
        <p:spPr>
          <a:xfrm>
            <a:off x="-7316" y="707885"/>
            <a:ext cx="9152652" cy="61501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10" y="3743040"/>
            <a:ext cx="504000" cy="100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1533" y="6913887"/>
            <a:ext cx="9165532" cy="3294371"/>
            <a:chOff x="-21532" y="6811125"/>
            <a:chExt cx="9165532" cy="303972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1532" y="6811125"/>
              <a:ext cx="9165532" cy="3039721"/>
              <a:chOff x="-29027" y="3810782"/>
              <a:chExt cx="9165532" cy="30397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9027" y="3810782"/>
                <a:ext cx="9165532" cy="3039721"/>
                <a:chOff x="-88473" y="5100876"/>
                <a:chExt cx="9282031" cy="17571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8473" y="5100876"/>
                  <a:ext cx="9282031" cy="175712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6026 w 9180446"/>
                    <a:gd name="connsiteY0" fmla="*/ 20326 h 1750353"/>
                    <a:gd name="connsiteX1" fmla="*/ 9180446 w 9180446"/>
                    <a:gd name="connsiteY1" fmla="*/ 0 h 1750353"/>
                    <a:gd name="connsiteX2" fmla="*/ 9178991 w 9180446"/>
                    <a:gd name="connsiteY2" fmla="*/ 1750353 h 1750353"/>
                    <a:gd name="connsiteX3" fmla="*/ 198 w 9180446"/>
                    <a:gd name="connsiteY3" fmla="*/ 1732424 h 1750353"/>
                    <a:gd name="connsiteX4" fmla="*/ 26026 w 9180446"/>
                    <a:gd name="connsiteY4" fmla="*/ 20326 h 1750353"/>
                    <a:gd name="connsiteX0" fmla="*/ 26026 w 9180446"/>
                    <a:gd name="connsiteY0" fmla="*/ 20326 h 1750353"/>
                    <a:gd name="connsiteX1" fmla="*/ 9180446 w 9180446"/>
                    <a:gd name="connsiteY1" fmla="*/ 0 h 1750353"/>
                    <a:gd name="connsiteX2" fmla="*/ 9178991 w 9180446"/>
                    <a:gd name="connsiteY2" fmla="*/ 1750353 h 1750353"/>
                    <a:gd name="connsiteX3" fmla="*/ 198 w 9180446"/>
                    <a:gd name="connsiteY3" fmla="*/ 1732424 h 1750353"/>
                    <a:gd name="connsiteX4" fmla="*/ 26026 w 9180446"/>
                    <a:gd name="connsiteY4" fmla="*/ 20326 h 1750353"/>
                    <a:gd name="connsiteX0" fmla="*/ 14533 w 9168953"/>
                    <a:gd name="connsiteY0" fmla="*/ 20326 h 1750353"/>
                    <a:gd name="connsiteX1" fmla="*/ 9168953 w 9168953"/>
                    <a:gd name="connsiteY1" fmla="*/ 0 h 1750353"/>
                    <a:gd name="connsiteX2" fmla="*/ 9167498 w 9168953"/>
                    <a:gd name="connsiteY2" fmla="*/ 1750353 h 1750353"/>
                    <a:gd name="connsiteX3" fmla="*/ 303 w 9168953"/>
                    <a:gd name="connsiteY3" fmla="*/ 1732424 h 1750353"/>
                    <a:gd name="connsiteX4" fmla="*/ 14533 w 9168953"/>
                    <a:gd name="connsiteY4" fmla="*/ 20326 h 1750353"/>
                    <a:gd name="connsiteX0" fmla="*/ 14533 w 9168953"/>
                    <a:gd name="connsiteY0" fmla="*/ 20326 h 1750946"/>
                    <a:gd name="connsiteX1" fmla="*/ 9168953 w 9168953"/>
                    <a:gd name="connsiteY1" fmla="*/ 0 h 1750946"/>
                    <a:gd name="connsiteX2" fmla="*/ 9167498 w 9168953"/>
                    <a:gd name="connsiteY2" fmla="*/ 1750353 h 1750946"/>
                    <a:gd name="connsiteX3" fmla="*/ 303 w 9168953"/>
                    <a:gd name="connsiteY3" fmla="*/ 1750946 h 1750946"/>
                    <a:gd name="connsiteX4" fmla="*/ 14533 w 9168953"/>
                    <a:gd name="connsiteY4" fmla="*/ 20326 h 1750946"/>
                    <a:gd name="connsiteX0" fmla="*/ 0 w 9183505"/>
                    <a:gd name="connsiteY0" fmla="*/ 0 h 1757715"/>
                    <a:gd name="connsiteX1" fmla="*/ 9183505 w 9183505"/>
                    <a:gd name="connsiteY1" fmla="*/ 6769 h 1757715"/>
                    <a:gd name="connsiteX2" fmla="*/ 9182050 w 9183505"/>
                    <a:gd name="connsiteY2" fmla="*/ 1757122 h 1757715"/>
                    <a:gd name="connsiteX3" fmla="*/ 14855 w 9183505"/>
                    <a:gd name="connsiteY3" fmla="*/ 1757715 h 1757715"/>
                    <a:gd name="connsiteX4" fmla="*/ 0 w 9183505"/>
                    <a:gd name="connsiteY4" fmla="*/ 0 h 1757715"/>
                    <a:gd name="connsiteX0" fmla="*/ 0 w 9183505"/>
                    <a:gd name="connsiteY0" fmla="*/ 0 h 1757122"/>
                    <a:gd name="connsiteX1" fmla="*/ 9183505 w 9183505"/>
                    <a:gd name="connsiteY1" fmla="*/ 6769 h 1757122"/>
                    <a:gd name="connsiteX2" fmla="*/ 9182050 w 9183505"/>
                    <a:gd name="connsiteY2" fmla="*/ 1757122 h 1757122"/>
                    <a:gd name="connsiteX3" fmla="*/ 7584 w 9183505"/>
                    <a:gd name="connsiteY3" fmla="*/ 1749974 h 1757122"/>
                    <a:gd name="connsiteX4" fmla="*/ 0 w 9183505"/>
                    <a:gd name="connsiteY4" fmla="*/ 0 h 1757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3505" h="1757122">
                      <a:moveTo>
                        <a:pt x="0" y="0"/>
                      </a:moveTo>
                      <a:lnTo>
                        <a:pt x="9183505" y="6769"/>
                      </a:lnTo>
                      <a:cubicBezTo>
                        <a:pt x="9180517" y="568557"/>
                        <a:pt x="9185038" y="1195334"/>
                        <a:pt x="9182050" y="1757122"/>
                      </a:cubicBezTo>
                      <a:lnTo>
                        <a:pt x="7584" y="1749974"/>
                      </a:lnTo>
                      <a:cubicBezTo>
                        <a:pt x="4596" y="1224044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7993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6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046 L -4.72222E-6 -0.34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6" b="21662"/>
          <a:stretch/>
        </p:blipFill>
        <p:spPr>
          <a:xfrm>
            <a:off x="-15241" y="201061"/>
            <a:ext cx="9159241" cy="66721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68" y="5996939"/>
            <a:ext cx="342001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251" y="7131215"/>
            <a:ext cx="9151010" cy="3325637"/>
            <a:chOff x="-7010" y="6236301"/>
            <a:chExt cx="9151010" cy="361454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010" y="6822837"/>
              <a:ext cx="9151009" cy="3028011"/>
              <a:chOff x="-14505" y="3822494"/>
              <a:chExt cx="9151009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505" y="3822494"/>
                <a:ext cx="9151009" cy="3028011"/>
                <a:chOff x="-73766" y="5107646"/>
                <a:chExt cx="9267323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766" y="5107646"/>
                  <a:ext cx="9267323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4533 w 9168953"/>
                    <a:gd name="connsiteY0" fmla="*/ 20326 h 1750353"/>
                    <a:gd name="connsiteX1" fmla="*/ 9168953 w 9168953"/>
                    <a:gd name="connsiteY1" fmla="*/ 0 h 1750353"/>
                    <a:gd name="connsiteX2" fmla="*/ 9167498 w 9168953"/>
                    <a:gd name="connsiteY2" fmla="*/ 1750353 h 1750353"/>
                    <a:gd name="connsiteX3" fmla="*/ 302 w 9168953"/>
                    <a:gd name="connsiteY3" fmla="*/ 1725152 h 1750353"/>
                    <a:gd name="connsiteX4" fmla="*/ 14533 w 9168953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53" h="1750353">
                      <a:moveTo>
                        <a:pt x="14533" y="20326"/>
                      </a:moveTo>
                      <a:lnTo>
                        <a:pt x="9168953" y="0"/>
                      </a:lnTo>
                      <a:cubicBezTo>
                        <a:pt x="9165965" y="561788"/>
                        <a:pt x="9170486" y="1188565"/>
                        <a:pt x="9167498" y="1750353"/>
                      </a:cubicBezTo>
                      <a:lnTo>
                        <a:pt x="302" y="1725152"/>
                      </a:lnTo>
                      <a:cubicBezTo>
                        <a:pt x="-2686" y="1199222"/>
                        <a:pt x="17521" y="546256"/>
                        <a:pt x="14533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23630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78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278 L 0.00173 -0.163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7"/>
          <a:stretch/>
        </p:blipFill>
        <p:spPr>
          <a:xfrm>
            <a:off x="-7316" y="707885"/>
            <a:ext cx="9152652" cy="61501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10" y="3743040"/>
            <a:ext cx="504000" cy="100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316" y="4600571"/>
            <a:ext cx="9151316" cy="2343937"/>
            <a:chOff x="-7316" y="6822837"/>
            <a:chExt cx="9151316" cy="216275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316" y="6822837"/>
              <a:ext cx="9151315" cy="2162754"/>
              <a:chOff x="-14811" y="3822494"/>
              <a:chExt cx="9151315" cy="216275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811" y="3822494"/>
                <a:ext cx="9151315" cy="2162754"/>
                <a:chOff x="-74077" y="5107646"/>
                <a:chExt cx="9267634" cy="125018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77" y="5107646"/>
                  <a:ext cx="9267634" cy="125018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47 w 9164167"/>
                    <a:gd name="connsiteY0" fmla="*/ 20326 h 1750353"/>
                    <a:gd name="connsiteX1" fmla="*/ 9164167 w 9164167"/>
                    <a:gd name="connsiteY1" fmla="*/ 0 h 1750353"/>
                    <a:gd name="connsiteX2" fmla="*/ 9162712 w 9164167"/>
                    <a:gd name="connsiteY2" fmla="*/ 1750353 h 1750353"/>
                    <a:gd name="connsiteX3" fmla="*/ 388 w 9164167"/>
                    <a:gd name="connsiteY3" fmla="*/ 1732424 h 1750353"/>
                    <a:gd name="connsiteX4" fmla="*/ 9747 w 9164167"/>
                    <a:gd name="connsiteY4" fmla="*/ 20326 h 1750353"/>
                    <a:gd name="connsiteX0" fmla="*/ 3854 w 9164382"/>
                    <a:gd name="connsiteY0" fmla="*/ 5695 h 1750353"/>
                    <a:gd name="connsiteX1" fmla="*/ 9164382 w 9164382"/>
                    <a:gd name="connsiteY1" fmla="*/ 0 h 1750353"/>
                    <a:gd name="connsiteX2" fmla="*/ 9162927 w 9164382"/>
                    <a:gd name="connsiteY2" fmla="*/ 1750353 h 1750353"/>
                    <a:gd name="connsiteX3" fmla="*/ 603 w 9164382"/>
                    <a:gd name="connsiteY3" fmla="*/ 1732424 h 1750353"/>
                    <a:gd name="connsiteX4" fmla="*/ 3854 w 9164382"/>
                    <a:gd name="connsiteY4" fmla="*/ 569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4382" h="1750353">
                      <a:moveTo>
                        <a:pt x="3854" y="5695"/>
                      </a:moveTo>
                      <a:lnTo>
                        <a:pt x="9164382" y="0"/>
                      </a:lnTo>
                      <a:cubicBezTo>
                        <a:pt x="9161394" y="561788"/>
                        <a:pt x="9165915" y="1188565"/>
                        <a:pt x="9162927" y="1750353"/>
                      </a:cubicBezTo>
                      <a:lnTo>
                        <a:pt x="603" y="1732424"/>
                      </a:lnTo>
                      <a:cubicBezTo>
                        <a:pt x="-2385" y="1206494"/>
                        <a:pt x="6842" y="531625"/>
                        <a:pt x="3854" y="569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3999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3530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715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6" b="21662"/>
          <a:stretch/>
        </p:blipFill>
        <p:spPr>
          <a:xfrm>
            <a:off x="-15241" y="201061"/>
            <a:ext cx="9159241" cy="66721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68" y="5996939"/>
            <a:ext cx="342001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1" y="6020165"/>
            <a:ext cx="9159241" cy="920016"/>
            <a:chOff x="-15241" y="6236301"/>
            <a:chExt cx="9159241" cy="9999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241" y="6822834"/>
              <a:ext cx="9159241" cy="413409"/>
              <a:chOff x="-22736" y="3822491"/>
              <a:chExt cx="9159241" cy="41340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736" y="3822491"/>
                <a:ext cx="9159241" cy="413409"/>
                <a:chOff x="-82102" y="5107653"/>
                <a:chExt cx="9275660" cy="23897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102" y="5107653"/>
                  <a:ext cx="9275660" cy="23897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6"/>
                  <a:ext cx="9252634" cy="92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23630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177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2023-03-23T05:19:35Z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