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7D84"/>
    <a:srgbClr val="6B7981"/>
    <a:srgbClr val="FF0000"/>
    <a:srgbClr val="136DA1"/>
    <a:srgbClr val="98764F"/>
    <a:srgbClr val="775A3A"/>
    <a:srgbClr val="89673A"/>
    <a:srgbClr val="9D7D54"/>
    <a:srgbClr val="816041"/>
    <a:srgbClr val="E5E2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-192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5693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4806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7647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2261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" b="8992"/>
          <a:stretch/>
        </p:blipFill>
        <p:spPr>
          <a:xfrm>
            <a:off x="-506" y="707886"/>
            <a:ext cx="9148929" cy="615350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164" y="4853866"/>
            <a:ext cx="198000" cy="39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0" y="6947747"/>
            <a:ext cx="9151620" cy="3359573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028011"/>
                <a:chOff x="-59076" y="5107646"/>
                <a:chExt cx="925263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8189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8827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-0.00301 L 0.00208 -0.34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79"/>
            <a:ext cx="9144000" cy="6858001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6046991" y="6329507"/>
            <a:ext cx="264812" cy="144585"/>
          </a:xfrm>
          <a:prstGeom prst="rect">
            <a:avLst/>
          </a:prstGeom>
          <a:solidFill>
            <a:srgbClr val="707D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719" y="5770880"/>
            <a:ext cx="504000" cy="100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7"/>
            <a:ext cx="9144000" cy="3273663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028011"/>
                <a:chOff x="-59076" y="5107646"/>
                <a:chExt cx="925263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2375"/>
              <a:ext cx="1298753" cy="53277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8652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-0.293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" b="8992"/>
          <a:stretch/>
        </p:blipFill>
        <p:spPr>
          <a:xfrm>
            <a:off x="-503" y="707886"/>
            <a:ext cx="9148927" cy="61535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164" y="4853866"/>
            <a:ext cx="198000" cy="39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620" y="4617501"/>
            <a:ext cx="9151620" cy="2343737"/>
            <a:chOff x="0" y="6822837"/>
            <a:chExt cx="9144000" cy="211243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2112430"/>
              <a:chOff x="-7495" y="3822494"/>
              <a:chExt cx="9144000" cy="211243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2112430"/>
                <a:chOff x="-59076" y="5107646"/>
                <a:chExt cx="9252634" cy="122109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22109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6848"/>
              <a:ext cx="1298753" cy="52564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5158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79"/>
            <a:ext cx="9144000" cy="6858001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6046991" y="6329507"/>
            <a:ext cx="264812" cy="144585"/>
          </a:xfrm>
          <a:prstGeom prst="rect">
            <a:avLst/>
          </a:prstGeom>
          <a:solidFill>
            <a:srgbClr val="707D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719" y="5770880"/>
            <a:ext cx="504000" cy="100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5038609"/>
            <a:ext cx="9144000" cy="2108955"/>
            <a:chOff x="0" y="6822839"/>
            <a:chExt cx="9144000" cy="195070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9"/>
              <a:ext cx="9144000" cy="1950701"/>
              <a:chOff x="-7495" y="3822496"/>
              <a:chExt cx="9144000" cy="195070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6"/>
                <a:ext cx="9144000" cy="1950701"/>
                <a:chOff x="-66667" y="5107647"/>
                <a:chExt cx="9260225" cy="112761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112761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1667"/>
              <a:ext cx="1298753" cy="53277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5854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1938</cp:revision>
  <cp:lastPrinted>2021-06-25T07:07:00Z</cp:lastPrinted>
  <dcterms:created xsi:type="dcterms:W3CDTF">2019-05-16T01:35:00Z</dcterms:created>
  <dcterms:modified xsi:type="dcterms:W3CDTF">2023-03-23T05:17:36Z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