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1" r:id="rId2"/>
    <p:sldId id="262" r:id="rId3"/>
    <p:sldId id="263" r:id="rId4"/>
    <p:sldId id="264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1344" y="13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64015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18580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6704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42875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96" t="25011" b="27451"/>
          <a:stretch/>
        </p:blipFill>
        <p:spPr>
          <a:xfrm>
            <a:off x="0" y="281354"/>
            <a:ext cx="9145186" cy="6576646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2" name="図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1077" y="4966789"/>
            <a:ext cx="180000" cy="360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7558" y="7127631"/>
            <a:ext cx="9144000" cy="3281680"/>
            <a:chOff x="0" y="6822837"/>
            <a:chExt cx="9144000" cy="302801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7"/>
              <a:ext cx="9144000" cy="3028011"/>
              <a:chOff x="-7495" y="3822494"/>
              <a:chExt cx="9144000" cy="302801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1" y="3822494"/>
                <a:ext cx="9136504" cy="3028011"/>
                <a:chOff x="-59076" y="5107646"/>
                <a:chExt cx="9252634" cy="1750353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59013" y="5107646"/>
                  <a:ext cx="9252571" cy="1750353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1693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1693" y="1732424"/>
                      </a:lnTo>
                      <a:cubicBezTo>
                        <a:pt x="-1295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4000" cy="27668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63529"/>
              <a:ext cx="1298753" cy="539573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1.32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563373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87 -0.00324 L 0.00087 -0.3087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5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26" b="16173"/>
          <a:stretch/>
        </p:blipFill>
        <p:spPr>
          <a:xfrm>
            <a:off x="0" y="289560"/>
            <a:ext cx="9144000" cy="658368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3680" y="4453820"/>
            <a:ext cx="838200" cy="16764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7051437"/>
            <a:ext cx="9144000" cy="2785983"/>
            <a:chOff x="0" y="6822837"/>
            <a:chExt cx="9144000" cy="302801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7"/>
              <a:ext cx="9144000" cy="3028011"/>
              <a:chOff x="-7495" y="3822494"/>
              <a:chExt cx="9144000" cy="302801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5" y="3822494"/>
                <a:ext cx="9144000" cy="3028011"/>
                <a:chOff x="-66667" y="5107646"/>
                <a:chExt cx="9260225" cy="1750353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7" y="5107646"/>
                  <a:ext cx="9260225" cy="1750353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46103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46103"/>
                      </a:lnTo>
                      <a:cubicBezTo>
                        <a:pt x="5977" y="1220173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4000" cy="2767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7" y="6869599"/>
              <a:ext cx="1298753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1.32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574846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3655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82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96" t="25011" b="27451"/>
          <a:stretch/>
        </p:blipFill>
        <p:spPr>
          <a:xfrm>
            <a:off x="0" y="281354"/>
            <a:ext cx="9145186" cy="6576646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1077" y="4966789"/>
            <a:ext cx="180000" cy="360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2683" y="5008332"/>
            <a:ext cx="9147276" cy="1910624"/>
            <a:chOff x="-2683" y="6822834"/>
            <a:chExt cx="9147276" cy="1762936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2683" y="6822834"/>
              <a:ext cx="9146683" cy="1762936"/>
              <a:chOff x="-10178" y="3822491"/>
              <a:chExt cx="9146683" cy="1762936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0178" y="3822491"/>
                <a:ext cx="9146683" cy="1762936"/>
                <a:chOff x="-69385" y="5107646"/>
                <a:chExt cx="9262943" cy="1019072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9385" y="5107646"/>
                  <a:ext cx="9262943" cy="1019072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9747 w 9164167"/>
                    <a:gd name="connsiteY0" fmla="*/ 20326 h 1750353"/>
                    <a:gd name="connsiteX1" fmla="*/ 9164167 w 9164167"/>
                    <a:gd name="connsiteY1" fmla="*/ 0 h 1750353"/>
                    <a:gd name="connsiteX2" fmla="*/ 9162712 w 9164167"/>
                    <a:gd name="connsiteY2" fmla="*/ 1750353 h 1750353"/>
                    <a:gd name="connsiteX3" fmla="*/ 388 w 9164167"/>
                    <a:gd name="connsiteY3" fmla="*/ 1727353 h 1750353"/>
                    <a:gd name="connsiteX4" fmla="*/ 9747 w 9164167"/>
                    <a:gd name="connsiteY4" fmla="*/ 20326 h 1750353"/>
                    <a:gd name="connsiteX0" fmla="*/ 15754 w 9164066"/>
                    <a:gd name="connsiteY0" fmla="*/ 40608 h 1750353"/>
                    <a:gd name="connsiteX1" fmla="*/ 9164066 w 9164066"/>
                    <a:gd name="connsiteY1" fmla="*/ 0 h 1750353"/>
                    <a:gd name="connsiteX2" fmla="*/ 9162611 w 9164066"/>
                    <a:gd name="connsiteY2" fmla="*/ 1750353 h 1750353"/>
                    <a:gd name="connsiteX3" fmla="*/ 287 w 9164066"/>
                    <a:gd name="connsiteY3" fmla="*/ 1727353 h 1750353"/>
                    <a:gd name="connsiteX4" fmla="*/ 15754 w 9164066"/>
                    <a:gd name="connsiteY4" fmla="*/ 40608 h 1750353"/>
                    <a:gd name="connsiteX0" fmla="*/ 1037 w 9164619"/>
                    <a:gd name="connsiteY0" fmla="*/ 40608 h 1750353"/>
                    <a:gd name="connsiteX1" fmla="*/ 9164619 w 9164619"/>
                    <a:gd name="connsiteY1" fmla="*/ 0 h 1750353"/>
                    <a:gd name="connsiteX2" fmla="*/ 9163164 w 9164619"/>
                    <a:gd name="connsiteY2" fmla="*/ 1750353 h 1750353"/>
                    <a:gd name="connsiteX3" fmla="*/ 840 w 9164619"/>
                    <a:gd name="connsiteY3" fmla="*/ 1727353 h 1750353"/>
                    <a:gd name="connsiteX4" fmla="*/ 1037 w 9164619"/>
                    <a:gd name="connsiteY4" fmla="*/ 40608 h 1750353"/>
                    <a:gd name="connsiteX0" fmla="*/ 1037 w 9164619"/>
                    <a:gd name="connsiteY0" fmla="*/ 40608 h 1750353"/>
                    <a:gd name="connsiteX1" fmla="*/ 9164619 w 9164619"/>
                    <a:gd name="connsiteY1" fmla="*/ 0 h 1750353"/>
                    <a:gd name="connsiteX2" fmla="*/ 9163164 w 9164619"/>
                    <a:gd name="connsiteY2" fmla="*/ 1750353 h 1750353"/>
                    <a:gd name="connsiteX3" fmla="*/ 840 w 9164619"/>
                    <a:gd name="connsiteY3" fmla="*/ 1727353 h 1750353"/>
                    <a:gd name="connsiteX4" fmla="*/ 1037 w 9164619"/>
                    <a:gd name="connsiteY4" fmla="*/ 40608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4619" h="1750353">
                      <a:moveTo>
                        <a:pt x="1037" y="40608"/>
                      </a:moveTo>
                      <a:lnTo>
                        <a:pt x="9164619" y="0"/>
                      </a:lnTo>
                      <a:cubicBezTo>
                        <a:pt x="9161631" y="561788"/>
                        <a:pt x="9166152" y="1188565"/>
                        <a:pt x="9163164" y="1750353"/>
                      </a:cubicBezTo>
                      <a:lnTo>
                        <a:pt x="840" y="1727353"/>
                      </a:lnTo>
                      <a:cubicBezTo>
                        <a:pt x="-2148" y="1201423"/>
                        <a:pt x="4025" y="566538"/>
                        <a:pt x="1037" y="40608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8"/>
                  <a:ext cx="9252634" cy="9265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4000" cy="27668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840" y="6859619"/>
              <a:ext cx="1298753" cy="539573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1.32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172361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26" b="16173"/>
          <a:stretch/>
        </p:blipFill>
        <p:spPr>
          <a:xfrm>
            <a:off x="0" y="289560"/>
            <a:ext cx="9144000" cy="658368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3680" y="4453820"/>
            <a:ext cx="838200" cy="16764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7745" y="4562880"/>
            <a:ext cx="9151745" cy="2419419"/>
            <a:chOff x="-7745" y="6822838"/>
            <a:chExt cx="9151745" cy="2629603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7745" y="6822838"/>
              <a:ext cx="9151744" cy="2629603"/>
              <a:chOff x="-15240" y="3822495"/>
              <a:chExt cx="9151744" cy="2629603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5240" y="3822495"/>
                <a:ext cx="9151744" cy="2629603"/>
                <a:chOff x="-74511" y="5107647"/>
                <a:chExt cx="9268068" cy="1520052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4511" y="5107647"/>
                  <a:ext cx="9268068" cy="1520052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11742 w 9166162"/>
                    <a:gd name="connsiteY0" fmla="*/ 20326 h 1750353"/>
                    <a:gd name="connsiteX1" fmla="*/ 9166162 w 9166162"/>
                    <a:gd name="connsiteY1" fmla="*/ 0 h 1750353"/>
                    <a:gd name="connsiteX2" fmla="*/ 9164707 w 9166162"/>
                    <a:gd name="connsiteY2" fmla="*/ 1750353 h 1750353"/>
                    <a:gd name="connsiteX3" fmla="*/ 347 w 9166162"/>
                    <a:gd name="connsiteY3" fmla="*/ 1736099 h 1750353"/>
                    <a:gd name="connsiteX4" fmla="*/ 11742 w 9166162"/>
                    <a:gd name="connsiteY4" fmla="*/ 20326 h 1750353"/>
                    <a:gd name="connsiteX0" fmla="*/ 0 w 9169690"/>
                    <a:gd name="connsiteY0" fmla="*/ 20326 h 1750353"/>
                    <a:gd name="connsiteX1" fmla="*/ 9169690 w 9169690"/>
                    <a:gd name="connsiteY1" fmla="*/ 0 h 1750353"/>
                    <a:gd name="connsiteX2" fmla="*/ 9168235 w 9169690"/>
                    <a:gd name="connsiteY2" fmla="*/ 1750353 h 1750353"/>
                    <a:gd name="connsiteX3" fmla="*/ 3875 w 9169690"/>
                    <a:gd name="connsiteY3" fmla="*/ 1736099 h 1750353"/>
                    <a:gd name="connsiteX4" fmla="*/ 0 w 916969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690" h="1750353">
                      <a:moveTo>
                        <a:pt x="0" y="20326"/>
                      </a:moveTo>
                      <a:lnTo>
                        <a:pt x="9169690" y="0"/>
                      </a:lnTo>
                      <a:cubicBezTo>
                        <a:pt x="9166702" y="561788"/>
                        <a:pt x="9171223" y="1188565"/>
                        <a:pt x="9168235" y="1750353"/>
                      </a:cubicBezTo>
                      <a:lnTo>
                        <a:pt x="3875" y="1736099"/>
                      </a:lnTo>
                      <a:cubicBezTo>
                        <a:pt x="887" y="1210169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52633" cy="9263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5"/>
                <a:ext cx="9143999" cy="27669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7" y="6867528"/>
              <a:ext cx="1298753" cy="6355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1.32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998662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11398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1936</cp:revision>
  <cp:lastPrinted>2021-06-25T07:07:00Z</cp:lastPrinted>
  <dcterms:created xsi:type="dcterms:W3CDTF">2019-05-16T01:35:00Z</dcterms:created>
  <dcterms:modified xsi:type="dcterms:W3CDTF">2023-03-23T05:13:20Z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