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50" d="100"/>
          <a:sy n="150" d="100"/>
        </p:scale>
        <p:origin x="48" y="-7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586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3464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247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694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2439" r="28437"/>
          <a:stretch/>
        </p:blipFill>
        <p:spPr>
          <a:xfrm>
            <a:off x="0" y="707886"/>
            <a:ext cx="9142947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859" y="4716780"/>
            <a:ext cx="199831" cy="39966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75987"/>
            <a:ext cx="9144000" cy="328168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6763" y="3822494"/>
                <a:ext cx="9143268" cy="3028011"/>
                <a:chOff x="-65926" y="5107646"/>
                <a:chExt cx="925948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5926" y="5107646"/>
                  <a:ext cx="925948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77 w 9161197"/>
                    <a:gd name="connsiteY0" fmla="*/ 20326 h 1750353"/>
                    <a:gd name="connsiteX1" fmla="*/ 9161197 w 9161197"/>
                    <a:gd name="connsiteY1" fmla="*/ 0 h 1750353"/>
                    <a:gd name="connsiteX2" fmla="*/ 9159742 w 9161197"/>
                    <a:gd name="connsiteY2" fmla="*/ 1750353 h 1750353"/>
                    <a:gd name="connsiteX3" fmla="*/ 472 w 9161197"/>
                    <a:gd name="connsiteY3" fmla="*/ 1729715 h 1750353"/>
                    <a:gd name="connsiteX4" fmla="*/ 6777 w 9161197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197" h="1750353">
                      <a:moveTo>
                        <a:pt x="6777" y="20326"/>
                      </a:moveTo>
                      <a:lnTo>
                        <a:pt x="9161197" y="0"/>
                      </a:lnTo>
                      <a:cubicBezTo>
                        <a:pt x="9158209" y="561788"/>
                        <a:pt x="9162730" y="1188565"/>
                        <a:pt x="9159742" y="1750353"/>
                      </a:cubicBezTo>
                      <a:lnTo>
                        <a:pt x="472" y="1729715"/>
                      </a:lnTo>
                      <a:cubicBezTo>
                        <a:pt x="-2516" y="1203785"/>
                        <a:pt x="9765" y="546256"/>
                        <a:pt x="6777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8452"/>
              <a:ext cx="1298753" cy="53812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6120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625 L 0 -0.288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4621301"/>
            <a:ext cx="342900" cy="6858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7"/>
            <a:ext cx="9144000" cy="2785983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3028011"/>
                <a:chOff x="-66667" y="5107646"/>
                <a:chExt cx="9260225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821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8675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417 L 0 -0.288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2439" r="28437"/>
          <a:stretch/>
        </p:blipFill>
        <p:spPr>
          <a:xfrm>
            <a:off x="-12149" y="707885"/>
            <a:ext cx="9165981" cy="61501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859" y="4716780"/>
            <a:ext cx="199831" cy="39966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149" y="4989680"/>
            <a:ext cx="9165981" cy="1939440"/>
            <a:chOff x="-1989" y="6822833"/>
            <a:chExt cx="9165981" cy="178952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89" y="6822833"/>
              <a:ext cx="9165981" cy="1789524"/>
              <a:chOff x="-9484" y="3822490"/>
              <a:chExt cx="9165981" cy="178952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84" y="3822490"/>
                <a:ext cx="9165981" cy="1789524"/>
                <a:chOff x="-68682" y="5107644"/>
                <a:chExt cx="9282486" cy="103444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8682" y="5107646"/>
                  <a:ext cx="9282486" cy="103443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72880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63992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65239" y="6862222"/>
              <a:ext cx="1298753" cy="53812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2752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4621301"/>
            <a:ext cx="342900" cy="6858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40" y="5080223"/>
            <a:ext cx="9159240" cy="1900684"/>
            <a:chOff x="-15240" y="6822842"/>
            <a:chExt cx="9159240" cy="206580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240" y="6822842"/>
              <a:ext cx="9159240" cy="2065803"/>
              <a:chOff x="-22735" y="3822499"/>
              <a:chExt cx="9159240" cy="206580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735" y="3822499"/>
                <a:ext cx="9159240" cy="2065803"/>
                <a:chOff x="-82101" y="5107648"/>
                <a:chExt cx="9275659" cy="119414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101" y="5107648"/>
                  <a:ext cx="9275659" cy="119414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9"/>
                <a:ext cx="9144000" cy="2766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9917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0204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1935</cp:revision>
  <cp:lastPrinted>2021-06-25T07:07:00Z</cp:lastPrinted>
  <dcterms:created xsi:type="dcterms:W3CDTF">2019-05-16T01:35:00Z</dcterms:created>
  <dcterms:modified xsi:type="dcterms:W3CDTF">2023-03-23T05:06:46Z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