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5" r:id="rId4"/>
    <p:sldId id="266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741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647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377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829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1" r="8055"/>
          <a:stretch/>
        </p:blipFill>
        <p:spPr>
          <a:xfrm>
            <a:off x="0" y="701053"/>
            <a:ext cx="9154159" cy="61569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20" y="4003527"/>
            <a:ext cx="1005840" cy="201168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7992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6710"/>
              <a:ext cx="1298753" cy="46903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4981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52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5" t="9831" b="10069"/>
          <a:stretch/>
        </p:blipFill>
        <p:spPr>
          <a:xfrm>
            <a:off x="-11575" y="289366"/>
            <a:ext cx="9155575" cy="657879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533" y="5347504"/>
            <a:ext cx="371022" cy="74204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1575" y="7051437"/>
            <a:ext cx="9155575" cy="2785983"/>
            <a:chOff x="-11575" y="6822837"/>
            <a:chExt cx="9155575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1575" y="6822837"/>
              <a:ext cx="9155575" cy="3028011"/>
              <a:chOff x="-19070" y="3822494"/>
              <a:chExt cx="9155575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9070" y="3822494"/>
                <a:ext cx="9155575" cy="3028011"/>
                <a:chOff x="-78389" y="5107646"/>
                <a:chExt cx="9271947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8389" y="5107646"/>
                  <a:ext cx="9271947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7060"/>
              <a:ext cx="1298753" cy="626039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2462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 L 4.44444E-6 -0.314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1" r="8055"/>
          <a:stretch/>
        </p:blipFill>
        <p:spPr>
          <a:xfrm>
            <a:off x="0" y="701053"/>
            <a:ext cx="9154159" cy="61569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20" y="4003527"/>
            <a:ext cx="1005840" cy="201168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3405850"/>
            <a:ext cx="9154160" cy="3550534"/>
            <a:chOff x="0" y="6822837"/>
            <a:chExt cx="9144001" cy="289118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1" cy="2891188"/>
              <a:chOff x="-7495" y="3822494"/>
              <a:chExt cx="9144001" cy="289118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3" y="3822494"/>
                <a:ext cx="9143999" cy="2891188"/>
                <a:chOff x="-66665" y="5107646"/>
                <a:chExt cx="9260224" cy="16712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5" y="5107646"/>
                  <a:ext cx="9260224" cy="16712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1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9463"/>
              <a:ext cx="1298753" cy="46903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804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5" t="9831" b="10069"/>
          <a:stretch/>
        </p:blipFill>
        <p:spPr>
          <a:xfrm>
            <a:off x="-11575" y="289366"/>
            <a:ext cx="9155575" cy="657879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533" y="5347504"/>
            <a:ext cx="371022" cy="74204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1575" y="4892284"/>
            <a:ext cx="9162692" cy="2057157"/>
            <a:chOff x="-18692" y="6822834"/>
            <a:chExt cx="9162692" cy="223586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692" y="6822834"/>
              <a:ext cx="9162692" cy="2235868"/>
              <a:chOff x="-26187" y="3822491"/>
              <a:chExt cx="9162692" cy="223586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187" y="3822491"/>
                <a:ext cx="9162692" cy="2235868"/>
                <a:chOff x="-85597" y="5107645"/>
                <a:chExt cx="9279155" cy="129245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597" y="5107647"/>
                  <a:ext cx="9279155" cy="129245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8853" y="6867060"/>
              <a:ext cx="1298753" cy="626039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1425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1934</cp:revision>
  <cp:lastPrinted>2021-06-25T07:07:00Z</cp:lastPrinted>
  <dcterms:created xsi:type="dcterms:W3CDTF">2019-05-16T01:35:00Z</dcterms:created>
  <dcterms:modified xsi:type="dcterms:W3CDTF">2023-03-23T04:59:18Z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