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917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342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30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81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t="14651" b="6786"/>
          <a:stretch/>
        </p:blipFill>
        <p:spPr>
          <a:xfrm>
            <a:off x="0" y="422257"/>
            <a:ext cx="9144000" cy="64662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844" y="4053840"/>
            <a:ext cx="431330" cy="86266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159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55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0407"/>
          <a:stretch/>
        </p:blipFill>
        <p:spPr>
          <a:xfrm>
            <a:off x="-40640" y="707886"/>
            <a:ext cx="918464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679" y="4555109"/>
            <a:ext cx="504001" cy="100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35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47 L -0.00122 -0.515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t="14651" b="6786"/>
          <a:stretch/>
        </p:blipFill>
        <p:spPr>
          <a:xfrm>
            <a:off x="0" y="422257"/>
            <a:ext cx="9144000" cy="64662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844" y="4053840"/>
            <a:ext cx="431330" cy="86266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429000"/>
            <a:ext cx="9142553" cy="3761530"/>
            <a:chOff x="14993" y="6969118"/>
            <a:chExt cx="9142553" cy="376153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72413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024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0407"/>
          <a:stretch/>
        </p:blipFill>
        <p:spPr>
          <a:xfrm>
            <a:off x="-40640" y="707886"/>
            <a:ext cx="918464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679" y="4555109"/>
            <a:ext cx="504001" cy="100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782943"/>
            <a:ext cx="9136565" cy="3371642"/>
            <a:chOff x="14993" y="6969118"/>
            <a:chExt cx="9136565" cy="337164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333425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782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1933</cp:revision>
  <cp:lastPrinted>2021-06-25T07:07:00Z</cp:lastPrinted>
  <dcterms:created xsi:type="dcterms:W3CDTF">2019-05-16T01:35:00Z</dcterms:created>
  <dcterms:modified xsi:type="dcterms:W3CDTF">2023-03-23T04:42:07Z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