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243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87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155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1093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0642"/>
            <a:ext cx="9144000" cy="635735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046" y="4444398"/>
            <a:ext cx="1154394" cy="212900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3650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917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00301 L 2.77778E-6 -0.89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4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56"/>
            <a:ext cx="9144000" cy="685334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911" y="5463783"/>
            <a:ext cx="702720" cy="129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894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735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301 L -0.00122 -0.532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0642"/>
            <a:ext cx="9144000" cy="635735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046" y="4444398"/>
            <a:ext cx="1154394" cy="212900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1066434"/>
            <a:ext cx="9142553" cy="5864137"/>
            <a:chOff x="14993" y="6969118"/>
            <a:chExt cx="9142553" cy="586413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582674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7911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56"/>
            <a:ext cx="9144000" cy="685334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911" y="5463783"/>
            <a:ext cx="702720" cy="129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3667027"/>
            <a:ext cx="9136565" cy="3295960"/>
            <a:chOff x="14993" y="6969118"/>
            <a:chExt cx="9136565" cy="329596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25856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5661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1932</cp:revision>
  <cp:lastPrinted>2021-06-25T07:07:00Z</cp:lastPrinted>
  <dcterms:created xsi:type="dcterms:W3CDTF">2019-05-16T01:35:00Z</dcterms:created>
  <dcterms:modified xsi:type="dcterms:W3CDTF">2023-03-23T04:51:54Z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