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64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458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964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570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030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13" y="4274382"/>
            <a:ext cx="813429" cy="150017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447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324 L -0.00069 -0.271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982" y="3185898"/>
            <a:ext cx="1423932" cy="262610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3806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393 L -0.00122 -0.343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13" y="4274382"/>
            <a:ext cx="813429" cy="1500178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339344"/>
            <a:ext cx="9142553" cy="1571996"/>
            <a:chOff x="14993" y="6969118"/>
            <a:chExt cx="9142553" cy="157199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53460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4093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982" y="3185898"/>
            <a:ext cx="1423932" cy="262610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975918"/>
            <a:ext cx="9136565" cy="1941010"/>
            <a:chOff x="14993" y="6969118"/>
            <a:chExt cx="9136565" cy="194101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90361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9666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1953</cp:revision>
  <cp:lastPrinted>2021-06-25T07:07:00Z</cp:lastPrinted>
  <dcterms:created xsi:type="dcterms:W3CDTF">2019-05-16T01:35:00Z</dcterms:created>
  <dcterms:modified xsi:type="dcterms:W3CDTF">2023-03-23T04:34:15Z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