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45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964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448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825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691"/>
          <a:stretch/>
        </p:blipFill>
        <p:spPr>
          <a:xfrm>
            <a:off x="-14068" y="707886"/>
            <a:ext cx="9158068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28" y="4317999"/>
            <a:ext cx="234240" cy="4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47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069 -0.5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109087"/>
            <a:ext cx="9159239" cy="67489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70" y="4506686"/>
            <a:ext cx="585599" cy="108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80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623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3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691"/>
          <a:stretch/>
        </p:blipFill>
        <p:spPr>
          <a:xfrm>
            <a:off x="-14068" y="707886"/>
            <a:ext cx="9158068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28" y="4317999"/>
            <a:ext cx="234240" cy="4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946" y="3731209"/>
            <a:ext cx="9142553" cy="3184848"/>
            <a:chOff x="14993" y="6969118"/>
            <a:chExt cx="9142553" cy="318484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14745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343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109087"/>
            <a:ext cx="9159239" cy="67489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70" y="4506686"/>
            <a:ext cx="585599" cy="108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042246"/>
            <a:ext cx="9136565" cy="3965338"/>
            <a:chOff x="14993" y="6969118"/>
            <a:chExt cx="9136565" cy="396533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39279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395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2023-03-23T04:30:50Z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