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039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86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573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4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t="7117"/>
          <a:stretch/>
        </p:blipFill>
        <p:spPr>
          <a:xfrm>
            <a:off x="0" y="373380"/>
            <a:ext cx="9144000" cy="64846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204" y="3428999"/>
            <a:ext cx="540807" cy="99738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9644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417 L -0.00069 -0.772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52" y="5380558"/>
            <a:ext cx="624639" cy="115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1082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1065 L -0.00122 -0.5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t="7117"/>
          <a:stretch/>
        </p:blipFill>
        <p:spPr>
          <a:xfrm>
            <a:off x="0" y="373380"/>
            <a:ext cx="9144000" cy="64846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204" y="3428999"/>
            <a:ext cx="540807" cy="99738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1904997"/>
            <a:ext cx="9142553" cy="5018317"/>
            <a:chOff x="14993" y="6969118"/>
            <a:chExt cx="9142553" cy="501831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98092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1643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52" y="5380558"/>
            <a:ext cx="624639" cy="1152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3831627"/>
            <a:ext cx="9144000" cy="3116488"/>
            <a:chOff x="14993" y="6969118"/>
            <a:chExt cx="9136565" cy="311648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307909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3448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1946</cp:revision>
  <cp:lastPrinted>2021-06-25T07:07:00Z</cp:lastPrinted>
  <dcterms:created xsi:type="dcterms:W3CDTF">2019-05-16T01:35:00Z</dcterms:created>
  <dcterms:modified xsi:type="dcterms:W3CDTF">2023-03-23T04:27:46Z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