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35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3453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4350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6562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4380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1" r="14854"/>
          <a:stretch/>
        </p:blipFill>
        <p:spPr>
          <a:xfrm>
            <a:off x="0" y="-5427"/>
            <a:ext cx="9164320" cy="686342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564" y="3736048"/>
            <a:ext cx="885276" cy="1632681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2048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324 L -0.00069 -0.532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b="2826"/>
          <a:stretch/>
        </p:blipFill>
        <p:spPr>
          <a:xfrm>
            <a:off x="0" y="240663"/>
            <a:ext cx="9144000" cy="663765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4815590"/>
            <a:ext cx="1107439" cy="204241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186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116 L -0.00122 -0.377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1" r="14854"/>
          <a:stretch/>
        </p:blipFill>
        <p:spPr>
          <a:xfrm>
            <a:off x="0" y="-5427"/>
            <a:ext cx="9164320" cy="686342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564" y="3736048"/>
            <a:ext cx="885276" cy="1632681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" y="3566256"/>
            <a:ext cx="9164320" cy="3390129"/>
            <a:chOff x="14993" y="6969118"/>
            <a:chExt cx="9142553" cy="3390129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35273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107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b="2826"/>
          <a:stretch/>
        </p:blipFill>
        <p:spPr>
          <a:xfrm>
            <a:off x="0" y="240663"/>
            <a:ext cx="9144000" cy="663765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4815590"/>
            <a:ext cx="1107439" cy="204241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4730924"/>
            <a:ext cx="9136565" cy="2237035"/>
            <a:chOff x="14993" y="6969118"/>
            <a:chExt cx="9136565" cy="2237035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19964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6237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1946</cp:revision>
  <cp:lastPrinted>2021-06-25T07:07:00Z</cp:lastPrinted>
  <dcterms:created xsi:type="dcterms:W3CDTF">2019-05-16T01:35:00Z</dcterms:created>
  <dcterms:modified xsi:type="dcterms:W3CDTF">2023-03-23T04:21:04Z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