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1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699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671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88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432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r="25996"/>
          <a:stretch/>
        </p:blipFill>
        <p:spPr>
          <a:xfrm>
            <a:off x="-9832" y="707886"/>
            <a:ext cx="915383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511" y="5181600"/>
            <a:ext cx="780800" cy="144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342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494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6"/>
          <a:stretch/>
        </p:blipFill>
        <p:spPr>
          <a:xfrm>
            <a:off x="0" y="171381"/>
            <a:ext cx="9144000" cy="67272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712" y="5508878"/>
            <a:ext cx="585600" cy="108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321724"/>
            <a:ext cx="9151620" cy="6603808"/>
            <a:chOff x="-61" y="6969118"/>
            <a:chExt cx="9151620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61" y="7006510"/>
              <a:ext cx="915162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388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404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r="25996"/>
          <a:stretch/>
        </p:blipFill>
        <p:spPr>
          <a:xfrm>
            <a:off x="-9832" y="707886"/>
            <a:ext cx="915383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511" y="5181600"/>
            <a:ext cx="780800" cy="144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814438"/>
            <a:ext cx="9142553" cy="3106557"/>
            <a:chOff x="14993" y="6969118"/>
            <a:chExt cx="9142553" cy="310655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306916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81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6"/>
          <a:stretch/>
        </p:blipFill>
        <p:spPr>
          <a:xfrm>
            <a:off x="0" y="171381"/>
            <a:ext cx="9144000" cy="67272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712" y="5508878"/>
            <a:ext cx="585600" cy="108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548145"/>
            <a:ext cx="9136565" cy="2428388"/>
            <a:chOff x="14993" y="6969118"/>
            <a:chExt cx="9136565" cy="242838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239099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492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2023-03-23T04:14:48Z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