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63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363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311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034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7"/>
          <a:stretch/>
        </p:blipFill>
        <p:spPr>
          <a:xfrm>
            <a:off x="-1" y="707887"/>
            <a:ext cx="9151035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54" y="5500468"/>
            <a:ext cx="683431" cy="126042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947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417 L -0.00069 -0.26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5"/>
            <a:ext cx="9144000" cy="68675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1" y="3988190"/>
            <a:ext cx="1049833" cy="19361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7038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497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7"/>
          <a:stretch/>
        </p:blipFill>
        <p:spPr>
          <a:xfrm>
            <a:off x="-1" y="707887"/>
            <a:ext cx="9151035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54" y="5500468"/>
            <a:ext cx="683431" cy="126042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8481" y="5377177"/>
            <a:ext cx="9142553" cy="1567633"/>
            <a:chOff x="14993" y="6969118"/>
            <a:chExt cx="9142553" cy="156763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5302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277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5"/>
            <a:ext cx="9144000" cy="68675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1" y="3988190"/>
            <a:ext cx="1049833" cy="19361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3907964"/>
            <a:ext cx="9136565" cy="3031316"/>
            <a:chOff x="14993" y="6969118"/>
            <a:chExt cx="9136565" cy="303131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99392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675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2023-03-23T04:05:49Z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