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181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4554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8120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3614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1535"/>
            <a:ext cx="9144000" cy="659646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654" y="4237498"/>
            <a:ext cx="1314846" cy="242492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3116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9366E-18 7.40741E-7 L -0.00069 -0.169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781" y="4978400"/>
            <a:ext cx="721979" cy="133152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0619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625 L -0.00122 -0.20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1535"/>
            <a:ext cx="9144000" cy="659646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654" y="4237498"/>
            <a:ext cx="1314846" cy="242492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6068057"/>
            <a:ext cx="9142553" cy="858523"/>
            <a:chOff x="14993" y="6969118"/>
            <a:chExt cx="9142553" cy="85852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82113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6927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781" y="4978400"/>
            <a:ext cx="721979" cy="133152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5929804"/>
            <a:ext cx="9136565" cy="971729"/>
            <a:chOff x="14993" y="6969118"/>
            <a:chExt cx="9136565" cy="971729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93433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198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1941</cp:revision>
  <cp:lastPrinted>2021-06-25T07:07:00Z</cp:lastPrinted>
  <dcterms:created xsi:type="dcterms:W3CDTF">2019-05-16T01:35:00Z</dcterms:created>
  <dcterms:modified xsi:type="dcterms:W3CDTF">2023-03-23T04:03:51Z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