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606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6486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613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051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3"/>
          <a:stretch/>
        </p:blipFill>
        <p:spPr>
          <a:xfrm>
            <a:off x="0" y="365373"/>
            <a:ext cx="9144000" cy="65073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525" y="5171767"/>
            <a:ext cx="716333" cy="13211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0603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417 L -0.00069 -0.27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7"/>
          <a:stretch/>
        </p:blipFill>
        <p:spPr>
          <a:xfrm>
            <a:off x="1" y="335033"/>
            <a:ext cx="9144000" cy="654754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59" y="3312694"/>
            <a:ext cx="1535879" cy="283256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7892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52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3"/>
          <a:stretch/>
        </p:blipFill>
        <p:spPr>
          <a:xfrm>
            <a:off x="0" y="365373"/>
            <a:ext cx="9144000" cy="65073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525" y="5171767"/>
            <a:ext cx="716333" cy="13211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294482"/>
            <a:ext cx="9142553" cy="1700981"/>
            <a:chOff x="14993" y="6969118"/>
            <a:chExt cx="9142553" cy="170098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66358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6133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7"/>
          <a:stretch/>
        </p:blipFill>
        <p:spPr>
          <a:xfrm>
            <a:off x="1" y="335033"/>
            <a:ext cx="9144000" cy="654754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59" y="3312694"/>
            <a:ext cx="1535879" cy="283256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3687273"/>
            <a:ext cx="9136565" cy="3307887"/>
            <a:chOff x="14993" y="6969118"/>
            <a:chExt cx="9136565" cy="330788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27049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694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2023-03-23T04:02:23Z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