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0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51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339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2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9349"/>
            <a:ext cx="9144000" cy="63086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34" y="3953018"/>
            <a:ext cx="1314846" cy="242492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6846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49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8556" t="17719"/>
          <a:stretch/>
        </p:blipFill>
        <p:spPr>
          <a:xfrm>
            <a:off x="0" y="-53018"/>
            <a:ext cx="9144000" cy="691101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530330"/>
            <a:ext cx="1705348" cy="314510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853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627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9349"/>
            <a:ext cx="9144000" cy="63086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34" y="3953018"/>
            <a:ext cx="1314846" cy="242492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815077"/>
            <a:ext cx="9142553" cy="3107196"/>
            <a:chOff x="14993" y="6969118"/>
            <a:chExt cx="9142553" cy="310719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0698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508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8556" t="17719"/>
          <a:stretch/>
        </p:blipFill>
        <p:spPr>
          <a:xfrm>
            <a:off x="0" y="-53018"/>
            <a:ext cx="9144000" cy="691101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530330"/>
            <a:ext cx="1705348" cy="314510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3017157"/>
            <a:ext cx="9136565" cy="3893861"/>
            <a:chOff x="14993" y="6969118"/>
            <a:chExt cx="9136565" cy="389386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85646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863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2023-03-23T02:59:21Z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