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75" d="100"/>
          <a:sy n="75" d="100"/>
        </p:scale>
        <p:origin x="2208" y="7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097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2667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1888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7753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r="3260"/>
          <a:stretch/>
        </p:blipFill>
        <p:spPr>
          <a:xfrm>
            <a:off x="1" y="707886"/>
            <a:ext cx="914400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734" y="3306568"/>
            <a:ext cx="1665366" cy="307137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198720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4.38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8180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93 L -0.00069 -0.941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8" t="26063" r="24198" b="39232"/>
          <a:stretch/>
        </p:blipFill>
        <p:spPr>
          <a:xfrm>
            <a:off x="0" y="36077"/>
            <a:ext cx="9144000" cy="690574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420" y="5823062"/>
            <a:ext cx="359994" cy="66392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4.38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5179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625 L -0.00122 -0.339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r="3260"/>
          <a:stretch/>
        </p:blipFill>
        <p:spPr>
          <a:xfrm>
            <a:off x="1" y="707886"/>
            <a:ext cx="9144000" cy="615011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734" y="3306568"/>
            <a:ext cx="1665366" cy="307137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23" name="グループ化 22"/>
          <p:cNvGrpSpPr/>
          <p:nvPr/>
        </p:nvGrpSpPr>
        <p:grpSpPr>
          <a:xfrm>
            <a:off x="0" y="744217"/>
            <a:ext cx="9142553" cy="6150114"/>
            <a:chOff x="14993" y="6969118"/>
            <a:chExt cx="9142553" cy="6150114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11272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4.38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4704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8" t="26063" r="24198" b="39232"/>
          <a:stretch/>
        </p:blipFill>
        <p:spPr>
          <a:xfrm>
            <a:off x="0" y="36077"/>
            <a:ext cx="9144000" cy="690574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420" y="5823062"/>
            <a:ext cx="359994" cy="66392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989862"/>
            <a:ext cx="9136565" cy="1966264"/>
            <a:chOff x="14993" y="6969118"/>
            <a:chExt cx="9136565" cy="1966264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92887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4.38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5421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1939</cp:revision>
  <cp:lastPrinted>2021-06-25T07:07:00Z</cp:lastPrinted>
  <dcterms:created xsi:type="dcterms:W3CDTF">2019-05-16T01:35:00Z</dcterms:created>
  <dcterms:modified xsi:type="dcterms:W3CDTF">2023-03-23T02:56:39Z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