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2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4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85092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2959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44836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4147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098" r="33463" b="29149"/>
          <a:stretch/>
        </p:blipFill>
        <p:spPr>
          <a:xfrm>
            <a:off x="1" y="493093"/>
            <a:ext cx="9144000" cy="636490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945" y="5151313"/>
            <a:ext cx="526740" cy="971447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3.46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24417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0.00231 L -0.00069 -0.4400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1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23" b="38118"/>
          <a:stretch/>
        </p:blipFill>
        <p:spPr>
          <a:xfrm>
            <a:off x="1" y="382869"/>
            <a:ext cx="9151620" cy="648655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9717" y="5983641"/>
            <a:ext cx="438168" cy="808097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36565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3.46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708496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0.00116 L -0.00122 -0.3034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5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098" r="33463" b="29149"/>
          <a:stretch/>
        </p:blipFill>
        <p:spPr>
          <a:xfrm>
            <a:off x="0" y="493093"/>
            <a:ext cx="9144000" cy="636490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945" y="5151313"/>
            <a:ext cx="526740" cy="971447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4191783"/>
            <a:ext cx="9142553" cy="2702502"/>
            <a:chOff x="14993" y="6969118"/>
            <a:chExt cx="9142553" cy="2702502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09"/>
              <a:ext cx="9136503" cy="2665111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3.46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767402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23" b="38118"/>
          <a:stretch/>
        </p:blipFill>
        <p:spPr>
          <a:xfrm>
            <a:off x="1" y="382869"/>
            <a:ext cx="9151620" cy="6486558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9717" y="5983641"/>
            <a:ext cx="438168" cy="808097"/>
          </a:xfrm>
          <a:prstGeom prst="rect">
            <a:avLst/>
          </a:prstGeom>
        </p:spPr>
      </p:pic>
      <p:grpSp>
        <p:nvGrpSpPr>
          <p:cNvPr id="22" name="グループ化 21"/>
          <p:cNvGrpSpPr/>
          <p:nvPr/>
        </p:nvGrpSpPr>
        <p:grpSpPr>
          <a:xfrm>
            <a:off x="7435" y="5241698"/>
            <a:ext cx="9144186" cy="1688873"/>
            <a:chOff x="14993" y="6969118"/>
            <a:chExt cx="9136565" cy="1688873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1651481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3.46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35233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11412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1939</cp:revision>
  <cp:lastPrinted>2021-06-25T07:07:00Z</cp:lastPrinted>
  <dcterms:created xsi:type="dcterms:W3CDTF">2019-05-16T01:35:00Z</dcterms:created>
  <dcterms:modified xsi:type="dcterms:W3CDTF">2023-03-23T02:52:45Z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