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4" r:id="rId4"/>
    <p:sldId id="263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-27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662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70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69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6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474" y="3727827"/>
            <a:ext cx="1375805" cy="253734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6423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93 L -0.00069 -0.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32" y="4507666"/>
            <a:ext cx="911568" cy="168117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15055" y="7321724"/>
            <a:ext cx="9136565" cy="6603808"/>
            <a:chOff x="14993" y="6969118"/>
            <a:chExt cx="9136565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295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301 L -0.00122 -0.435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474" y="3727827"/>
            <a:ext cx="1375805" cy="2537347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1447" y="3353213"/>
            <a:ext cx="9142553" cy="3626707"/>
            <a:chOff x="14993" y="6969118"/>
            <a:chExt cx="9142553" cy="3626707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3589315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70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32" y="4507666"/>
            <a:ext cx="911568" cy="168117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7435" y="4324524"/>
            <a:ext cx="9136565" cy="2640156"/>
            <a:chOff x="14993" y="6969118"/>
            <a:chExt cx="9136565" cy="2640156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2602764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52805" y="7013283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2.28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18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1936</cp:revision>
  <cp:lastPrinted>2021-06-25T07:07:00Z</cp:lastPrinted>
  <dcterms:created xsi:type="dcterms:W3CDTF">2019-05-16T01:35:00Z</dcterms:created>
  <dcterms:modified xsi:type="dcterms:W3CDTF">2023-03-23T02:50:42Z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