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774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850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197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22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2" r="11326"/>
          <a:stretch/>
        </p:blipFill>
        <p:spPr>
          <a:xfrm>
            <a:off x="-10160" y="707886"/>
            <a:ext cx="916432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46" y="4898571"/>
            <a:ext cx="507520" cy="9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089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59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9" r="15077"/>
          <a:stretch/>
        </p:blipFill>
        <p:spPr>
          <a:xfrm>
            <a:off x="-10160" y="701114"/>
            <a:ext cx="9154160" cy="61568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67" y="4673602"/>
            <a:ext cx="972593" cy="179371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1008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95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2" r="11326"/>
          <a:stretch/>
        </p:blipFill>
        <p:spPr>
          <a:xfrm>
            <a:off x="-10160" y="707886"/>
            <a:ext cx="916432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46" y="4898571"/>
            <a:ext cx="507520" cy="9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8704" y="3136172"/>
            <a:ext cx="9142553" cy="3816171"/>
            <a:chOff x="14993" y="6969118"/>
            <a:chExt cx="9142553" cy="381617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7787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918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9" r="15077"/>
          <a:stretch/>
        </p:blipFill>
        <p:spPr>
          <a:xfrm>
            <a:off x="-10160" y="701114"/>
            <a:ext cx="9154160" cy="61568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67" y="4673602"/>
            <a:ext cx="972593" cy="179371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2903" y="744171"/>
            <a:ext cx="9146903" cy="6208171"/>
            <a:chOff x="14993" y="6969118"/>
            <a:chExt cx="9146903" cy="620817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6903" cy="617077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608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2023-03-23T02:43:43Z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