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4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3E7"/>
    <a:srgbClr val="FF0000"/>
    <a:srgbClr val="136DA1"/>
    <a:srgbClr val="98764F"/>
    <a:srgbClr val="775A3A"/>
    <a:srgbClr val="89673A"/>
    <a:srgbClr val="9D7D54"/>
    <a:srgbClr val="816041"/>
    <a:srgbClr val="E5E2D7"/>
    <a:srgbClr val="EDAA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>
        <p:scale>
          <a:sx n="125" d="100"/>
          <a:sy n="125" d="100"/>
        </p:scale>
        <p:origin x="768" y="-480"/>
      </p:cViewPr>
      <p:guideLst>
        <p:guide orient="horz" pos="2183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08884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8238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11346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2552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841"/>
          <a:stretch/>
        </p:blipFill>
        <p:spPr>
          <a:xfrm>
            <a:off x="1" y="361918"/>
            <a:ext cx="9144000" cy="65260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293" y="4883574"/>
            <a:ext cx="644160" cy="1188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1.77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36437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277 L -0.00069 -0.3469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663" y="4387594"/>
            <a:ext cx="370880" cy="684000"/>
          </a:xfrm>
          <a:prstGeom prst="rect">
            <a:avLst/>
          </a:prstGeom>
        </p:spPr>
      </p:pic>
      <p:sp>
        <p:nvSpPr>
          <p:cNvPr id="5" name="フリーフォーム 4"/>
          <p:cNvSpPr/>
          <p:nvPr/>
        </p:nvSpPr>
        <p:spPr>
          <a:xfrm>
            <a:off x="1860550" y="5073650"/>
            <a:ext cx="163513" cy="88900"/>
          </a:xfrm>
          <a:custGeom>
            <a:avLst/>
            <a:gdLst>
              <a:gd name="connsiteX0" fmla="*/ 0 w 163513"/>
              <a:gd name="connsiteY0" fmla="*/ 77787 h 88900"/>
              <a:gd name="connsiteX1" fmla="*/ 11113 w 163513"/>
              <a:gd name="connsiteY1" fmla="*/ 3175 h 88900"/>
              <a:gd name="connsiteX2" fmla="*/ 163513 w 163513"/>
              <a:gd name="connsiteY2" fmla="*/ 0 h 88900"/>
              <a:gd name="connsiteX3" fmla="*/ 152400 w 163513"/>
              <a:gd name="connsiteY3" fmla="*/ 88900 h 88900"/>
              <a:gd name="connsiteX4" fmla="*/ 0 w 163513"/>
              <a:gd name="connsiteY4" fmla="*/ 77787 h 8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13" h="88900">
                <a:moveTo>
                  <a:pt x="0" y="77787"/>
                </a:moveTo>
                <a:lnTo>
                  <a:pt x="11113" y="3175"/>
                </a:lnTo>
                <a:lnTo>
                  <a:pt x="163513" y="0"/>
                </a:lnTo>
                <a:lnTo>
                  <a:pt x="152400" y="88900"/>
                </a:lnTo>
                <a:lnTo>
                  <a:pt x="0" y="77787"/>
                </a:lnTo>
                <a:close/>
              </a:path>
            </a:pathLst>
          </a:custGeom>
          <a:solidFill>
            <a:srgbClr val="F3F3E7"/>
          </a:solidFill>
          <a:ln w="3175">
            <a:solidFill>
              <a:srgbClr val="F3F3E7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フリーフォーム 11"/>
          <p:cNvSpPr/>
          <p:nvPr/>
        </p:nvSpPr>
        <p:spPr>
          <a:xfrm>
            <a:off x="6973111" y="4923512"/>
            <a:ext cx="51881" cy="40565"/>
          </a:xfrm>
          <a:custGeom>
            <a:avLst/>
            <a:gdLst>
              <a:gd name="connsiteX0" fmla="*/ 0 w 163513"/>
              <a:gd name="connsiteY0" fmla="*/ 77787 h 88900"/>
              <a:gd name="connsiteX1" fmla="*/ 11113 w 163513"/>
              <a:gd name="connsiteY1" fmla="*/ 3175 h 88900"/>
              <a:gd name="connsiteX2" fmla="*/ 163513 w 163513"/>
              <a:gd name="connsiteY2" fmla="*/ 0 h 88900"/>
              <a:gd name="connsiteX3" fmla="*/ 152400 w 163513"/>
              <a:gd name="connsiteY3" fmla="*/ 88900 h 88900"/>
              <a:gd name="connsiteX4" fmla="*/ 0 w 163513"/>
              <a:gd name="connsiteY4" fmla="*/ 77787 h 88900"/>
              <a:gd name="connsiteX0" fmla="*/ 0 w 152400"/>
              <a:gd name="connsiteY0" fmla="*/ 74612 h 85725"/>
              <a:gd name="connsiteX1" fmla="*/ 11113 w 152400"/>
              <a:gd name="connsiteY1" fmla="*/ 0 h 85725"/>
              <a:gd name="connsiteX2" fmla="*/ 62994 w 152400"/>
              <a:gd name="connsiteY2" fmla="*/ 3310 h 85725"/>
              <a:gd name="connsiteX3" fmla="*/ 152400 w 152400"/>
              <a:gd name="connsiteY3" fmla="*/ 85725 h 85725"/>
              <a:gd name="connsiteX4" fmla="*/ 0 w 152400"/>
              <a:gd name="connsiteY4" fmla="*/ 74612 h 85725"/>
              <a:gd name="connsiteX0" fmla="*/ 0 w 62994"/>
              <a:gd name="connsiteY0" fmla="*/ 74612 h 74612"/>
              <a:gd name="connsiteX1" fmla="*/ 11113 w 62994"/>
              <a:gd name="connsiteY1" fmla="*/ 0 h 74612"/>
              <a:gd name="connsiteX2" fmla="*/ 62994 w 62994"/>
              <a:gd name="connsiteY2" fmla="*/ 3310 h 74612"/>
              <a:gd name="connsiteX3" fmla="*/ 59988 w 62994"/>
              <a:gd name="connsiteY3" fmla="*/ 27359 h 74612"/>
              <a:gd name="connsiteX4" fmla="*/ 0 w 62994"/>
              <a:gd name="connsiteY4" fmla="*/ 74612 h 74612"/>
              <a:gd name="connsiteX0" fmla="*/ 5100 w 51881"/>
              <a:gd name="connsiteY0" fmla="*/ 40565 h 40565"/>
              <a:gd name="connsiteX1" fmla="*/ 0 w 51881"/>
              <a:gd name="connsiteY1" fmla="*/ 0 h 40565"/>
              <a:gd name="connsiteX2" fmla="*/ 51881 w 51881"/>
              <a:gd name="connsiteY2" fmla="*/ 3310 h 40565"/>
              <a:gd name="connsiteX3" fmla="*/ 48875 w 51881"/>
              <a:gd name="connsiteY3" fmla="*/ 27359 h 40565"/>
              <a:gd name="connsiteX4" fmla="*/ 5100 w 51881"/>
              <a:gd name="connsiteY4" fmla="*/ 40565 h 40565"/>
              <a:gd name="connsiteX0" fmla="*/ 5100 w 51881"/>
              <a:gd name="connsiteY0" fmla="*/ 40565 h 40565"/>
              <a:gd name="connsiteX1" fmla="*/ 0 w 51881"/>
              <a:gd name="connsiteY1" fmla="*/ 0 h 40565"/>
              <a:gd name="connsiteX2" fmla="*/ 51881 w 51881"/>
              <a:gd name="connsiteY2" fmla="*/ 3310 h 40565"/>
              <a:gd name="connsiteX3" fmla="*/ 45633 w 51881"/>
              <a:gd name="connsiteY3" fmla="*/ 38708 h 40565"/>
              <a:gd name="connsiteX4" fmla="*/ 5100 w 51881"/>
              <a:gd name="connsiteY4" fmla="*/ 40565 h 40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881" h="40565">
                <a:moveTo>
                  <a:pt x="5100" y="40565"/>
                </a:moveTo>
                <a:lnTo>
                  <a:pt x="0" y="0"/>
                </a:lnTo>
                <a:lnTo>
                  <a:pt x="51881" y="3310"/>
                </a:lnTo>
                <a:lnTo>
                  <a:pt x="45633" y="38708"/>
                </a:lnTo>
                <a:lnTo>
                  <a:pt x="5100" y="40565"/>
                </a:lnTo>
                <a:close/>
              </a:path>
            </a:pathLst>
          </a:custGeom>
          <a:solidFill>
            <a:srgbClr val="F3F3E7"/>
          </a:solidFill>
          <a:ln w="3175">
            <a:solidFill>
              <a:srgbClr val="F3F3E7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2894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1.77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99548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1 0.00278 L -0.00121 -0.4245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1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841"/>
          <a:stretch/>
        </p:blipFill>
        <p:spPr>
          <a:xfrm>
            <a:off x="1" y="361918"/>
            <a:ext cx="9144000" cy="65260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293" y="4883574"/>
            <a:ext cx="644160" cy="1188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4830724"/>
            <a:ext cx="9142553" cy="2100429"/>
            <a:chOff x="14993" y="6969118"/>
            <a:chExt cx="9142553" cy="2100429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1"/>
              <a:ext cx="9136503" cy="206303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1.77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49335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フリーフォーム 9"/>
          <p:cNvSpPr/>
          <p:nvPr/>
        </p:nvSpPr>
        <p:spPr>
          <a:xfrm>
            <a:off x="1860550" y="5073650"/>
            <a:ext cx="163513" cy="88900"/>
          </a:xfrm>
          <a:custGeom>
            <a:avLst/>
            <a:gdLst>
              <a:gd name="connsiteX0" fmla="*/ 0 w 163513"/>
              <a:gd name="connsiteY0" fmla="*/ 77787 h 88900"/>
              <a:gd name="connsiteX1" fmla="*/ 11113 w 163513"/>
              <a:gd name="connsiteY1" fmla="*/ 3175 h 88900"/>
              <a:gd name="connsiteX2" fmla="*/ 163513 w 163513"/>
              <a:gd name="connsiteY2" fmla="*/ 0 h 88900"/>
              <a:gd name="connsiteX3" fmla="*/ 152400 w 163513"/>
              <a:gd name="connsiteY3" fmla="*/ 88900 h 88900"/>
              <a:gd name="connsiteX4" fmla="*/ 0 w 163513"/>
              <a:gd name="connsiteY4" fmla="*/ 77787 h 8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13" h="88900">
                <a:moveTo>
                  <a:pt x="0" y="77787"/>
                </a:moveTo>
                <a:lnTo>
                  <a:pt x="11113" y="3175"/>
                </a:lnTo>
                <a:lnTo>
                  <a:pt x="163513" y="0"/>
                </a:lnTo>
                <a:lnTo>
                  <a:pt x="152400" y="88900"/>
                </a:lnTo>
                <a:lnTo>
                  <a:pt x="0" y="77787"/>
                </a:lnTo>
                <a:close/>
              </a:path>
            </a:pathLst>
          </a:custGeom>
          <a:solidFill>
            <a:srgbClr val="F3F3E7"/>
          </a:solidFill>
          <a:ln w="3175">
            <a:solidFill>
              <a:srgbClr val="F3F3E7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フリーフォーム 10"/>
          <p:cNvSpPr/>
          <p:nvPr/>
        </p:nvSpPr>
        <p:spPr>
          <a:xfrm>
            <a:off x="6973111" y="4923512"/>
            <a:ext cx="51881" cy="40565"/>
          </a:xfrm>
          <a:custGeom>
            <a:avLst/>
            <a:gdLst>
              <a:gd name="connsiteX0" fmla="*/ 0 w 163513"/>
              <a:gd name="connsiteY0" fmla="*/ 77787 h 88900"/>
              <a:gd name="connsiteX1" fmla="*/ 11113 w 163513"/>
              <a:gd name="connsiteY1" fmla="*/ 3175 h 88900"/>
              <a:gd name="connsiteX2" fmla="*/ 163513 w 163513"/>
              <a:gd name="connsiteY2" fmla="*/ 0 h 88900"/>
              <a:gd name="connsiteX3" fmla="*/ 152400 w 163513"/>
              <a:gd name="connsiteY3" fmla="*/ 88900 h 88900"/>
              <a:gd name="connsiteX4" fmla="*/ 0 w 163513"/>
              <a:gd name="connsiteY4" fmla="*/ 77787 h 88900"/>
              <a:gd name="connsiteX0" fmla="*/ 0 w 152400"/>
              <a:gd name="connsiteY0" fmla="*/ 74612 h 85725"/>
              <a:gd name="connsiteX1" fmla="*/ 11113 w 152400"/>
              <a:gd name="connsiteY1" fmla="*/ 0 h 85725"/>
              <a:gd name="connsiteX2" fmla="*/ 62994 w 152400"/>
              <a:gd name="connsiteY2" fmla="*/ 3310 h 85725"/>
              <a:gd name="connsiteX3" fmla="*/ 152400 w 152400"/>
              <a:gd name="connsiteY3" fmla="*/ 85725 h 85725"/>
              <a:gd name="connsiteX4" fmla="*/ 0 w 152400"/>
              <a:gd name="connsiteY4" fmla="*/ 74612 h 85725"/>
              <a:gd name="connsiteX0" fmla="*/ 0 w 62994"/>
              <a:gd name="connsiteY0" fmla="*/ 74612 h 74612"/>
              <a:gd name="connsiteX1" fmla="*/ 11113 w 62994"/>
              <a:gd name="connsiteY1" fmla="*/ 0 h 74612"/>
              <a:gd name="connsiteX2" fmla="*/ 62994 w 62994"/>
              <a:gd name="connsiteY2" fmla="*/ 3310 h 74612"/>
              <a:gd name="connsiteX3" fmla="*/ 59988 w 62994"/>
              <a:gd name="connsiteY3" fmla="*/ 27359 h 74612"/>
              <a:gd name="connsiteX4" fmla="*/ 0 w 62994"/>
              <a:gd name="connsiteY4" fmla="*/ 74612 h 74612"/>
              <a:gd name="connsiteX0" fmla="*/ 5100 w 51881"/>
              <a:gd name="connsiteY0" fmla="*/ 40565 h 40565"/>
              <a:gd name="connsiteX1" fmla="*/ 0 w 51881"/>
              <a:gd name="connsiteY1" fmla="*/ 0 h 40565"/>
              <a:gd name="connsiteX2" fmla="*/ 51881 w 51881"/>
              <a:gd name="connsiteY2" fmla="*/ 3310 h 40565"/>
              <a:gd name="connsiteX3" fmla="*/ 48875 w 51881"/>
              <a:gd name="connsiteY3" fmla="*/ 27359 h 40565"/>
              <a:gd name="connsiteX4" fmla="*/ 5100 w 51881"/>
              <a:gd name="connsiteY4" fmla="*/ 40565 h 40565"/>
              <a:gd name="connsiteX0" fmla="*/ 5100 w 51881"/>
              <a:gd name="connsiteY0" fmla="*/ 40565 h 40565"/>
              <a:gd name="connsiteX1" fmla="*/ 0 w 51881"/>
              <a:gd name="connsiteY1" fmla="*/ 0 h 40565"/>
              <a:gd name="connsiteX2" fmla="*/ 51881 w 51881"/>
              <a:gd name="connsiteY2" fmla="*/ 3310 h 40565"/>
              <a:gd name="connsiteX3" fmla="*/ 45633 w 51881"/>
              <a:gd name="connsiteY3" fmla="*/ 38708 h 40565"/>
              <a:gd name="connsiteX4" fmla="*/ 5100 w 51881"/>
              <a:gd name="connsiteY4" fmla="*/ 40565 h 40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881" h="40565">
                <a:moveTo>
                  <a:pt x="5100" y="40565"/>
                </a:moveTo>
                <a:lnTo>
                  <a:pt x="0" y="0"/>
                </a:lnTo>
                <a:lnTo>
                  <a:pt x="51881" y="3310"/>
                </a:lnTo>
                <a:lnTo>
                  <a:pt x="45633" y="38708"/>
                </a:lnTo>
                <a:lnTo>
                  <a:pt x="5100" y="40565"/>
                </a:lnTo>
                <a:close/>
              </a:path>
            </a:pathLst>
          </a:custGeom>
          <a:solidFill>
            <a:srgbClr val="F3F3E7"/>
          </a:solidFill>
          <a:ln w="3175">
            <a:solidFill>
              <a:srgbClr val="F3F3E7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663" y="4387594"/>
            <a:ext cx="370880" cy="684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7435" y="4405882"/>
            <a:ext cx="9136565" cy="2513078"/>
            <a:chOff x="14993" y="6969118"/>
            <a:chExt cx="9136565" cy="251307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47568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1.77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4980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11402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1937</cp:revision>
  <cp:lastPrinted>2021-06-25T07:07:00Z</cp:lastPrinted>
  <dcterms:created xsi:type="dcterms:W3CDTF">2019-05-16T01:35:00Z</dcterms:created>
  <dcterms:modified xsi:type="dcterms:W3CDTF">2023-03-23T02:39:58Z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