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923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1812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438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3659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9" r="5362" b="17634"/>
          <a:stretch/>
        </p:blipFill>
        <p:spPr>
          <a:xfrm>
            <a:off x="0" y="95863"/>
            <a:ext cx="9153832" cy="679655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14" y="4002949"/>
            <a:ext cx="1017760" cy="187701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016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301 L -0.00069 -0.34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1" t="12509" b="18381"/>
          <a:stretch/>
        </p:blipFill>
        <p:spPr>
          <a:xfrm>
            <a:off x="0" y="533399"/>
            <a:ext cx="9144000" cy="63550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892" y="5069840"/>
            <a:ext cx="654465" cy="120700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345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208 L -0.00122 -0.23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9" r="5362" b="17634"/>
          <a:stretch/>
        </p:blipFill>
        <p:spPr>
          <a:xfrm>
            <a:off x="0" y="95863"/>
            <a:ext cx="9153832" cy="679655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14" y="4002949"/>
            <a:ext cx="1017760" cy="187701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" y="4838697"/>
            <a:ext cx="9153832" cy="2159739"/>
            <a:chOff x="14993" y="6969118"/>
            <a:chExt cx="9142553" cy="215973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12234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5576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1" t="12509" b="18381"/>
          <a:stretch/>
        </p:blipFill>
        <p:spPr>
          <a:xfrm>
            <a:off x="0" y="533399"/>
            <a:ext cx="9144000" cy="63550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892" y="5069840"/>
            <a:ext cx="654465" cy="120700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683502"/>
            <a:ext cx="9136565" cy="1329342"/>
            <a:chOff x="14993" y="6969118"/>
            <a:chExt cx="9136565" cy="132934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29195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0269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1933</cp:revision>
  <cp:lastPrinted>2021-06-25T07:07:00Z</cp:lastPrinted>
  <dcterms:created xsi:type="dcterms:W3CDTF">2019-05-16T01:35:00Z</dcterms:created>
  <dcterms:modified xsi:type="dcterms:W3CDTF">2023-03-23T02:32:32Z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