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13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72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81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10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84" r="16216" b="7937"/>
          <a:stretch/>
        </p:blipFill>
        <p:spPr>
          <a:xfrm>
            <a:off x="0" y="378870"/>
            <a:ext cx="9144000" cy="64892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634" y="4232471"/>
            <a:ext cx="814806" cy="150271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295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333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4"/>
          <a:stretch/>
        </p:blipFill>
        <p:spPr>
          <a:xfrm>
            <a:off x="0" y="712405"/>
            <a:ext cx="9144000" cy="61760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140960"/>
            <a:ext cx="493048" cy="90930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540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16 L -0.00122 -0.249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84" r="16216" b="7937"/>
          <a:stretch/>
        </p:blipFill>
        <p:spPr>
          <a:xfrm>
            <a:off x="0" y="378870"/>
            <a:ext cx="9144000" cy="648929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634" y="4232471"/>
            <a:ext cx="814806" cy="150271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919977"/>
            <a:ext cx="9142553" cy="2047982"/>
            <a:chOff x="14993" y="6969118"/>
            <a:chExt cx="9142553" cy="204798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01059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2475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4"/>
          <a:stretch/>
        </p:blipFill>
        <p:spPr>
          <a:xfrm>
            <a:off x="0" y="712405"/>
            <a:ext cx="9144000" cy="61760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140960"/>
            <a:ext cx="493048" cy="90930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607189"/>
            <a:ext cx="9136565" cy="1364821"/>
            <a:chOff x="14993" y="6969118"/>
            <a:chExt cx="9136565" cy="136482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32742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1.16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4700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2023-03-23T02:30:23Z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