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1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953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077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960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204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307" y="4955459"/>
            <a:ext cx="275769" cy="50859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9929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34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916" y="3669793"/>
            <a:ext cx="1506793" cy="277892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2894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9838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23 L -0.00121 -0.6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307" y="4955459"/>
            <a:ext cx="275769" cy="50859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" y="4865900"/>
            <a:ext cx="9142553" cy="2063220"/>
            <a:chOff x="14993" y="6969118"/>
            <a:chExt cx="9142553" cy="206322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02582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8672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916" y="3669793"/>
            <a:ext cx="1506793" cy="277892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" y="3190971"/>
            <a:ext cx="9144001" cy="3788949"/>
            <a:chOff x="14993" y="6969118"/>
            <a:chExt cx="9136565" cy="378894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75155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573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1932</cp:revision>
  <cp:lastPrinted>2021-06-25T07:07:00Z</cp:lastPrinted>
  <dcterms:created xsi:type="dcterms:W3CDTF">2019-05-16T01:35:00Z</dcterms:created>
  <dcterms:modified xsi:type="dcterms:W3CDTF">2023-03-23T02:28:35Z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