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8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5131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2393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4906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7852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3999" cy="685799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540" y="2979796"/>
            <a:ext cx="1343549" cy="2477858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6730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209 L -0.00069 -0.650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929" y="3517988"/>
            <a:ext cx="1104160" cy="203636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8945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08838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6944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301 L -0.00122 -0.5701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3999" cy="685799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540" y="2979796"/>
            <a:ext cx="1343549" cy="2477858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2742132"/>
            <a:ext cx="9142553" cy="4186988"/>
            <a:chOff x="14993" y="6969118"/>
            <a:chExt cx="9142553" cy="418698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414959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5964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929" y="3517988"/>
            <a:ext cx="1104160" cy="203636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3414173"/>
            <a:ext cx="9136565" cy="3565747"/>
            <a:chOff x="14993" y="6969118"/>
            <a:chExt cx="9136565" cy="3565747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352835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7869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1930</cp:revision>
  <cp:lastPrinted>2021-06-25T07:07:00Z</cp:lastPrinted>
  <dcterms:created xsi:type="dcterms:W3CDTF">2019-05-16T01:35:00Z</dcterms:created>
  <dcterms:modified xsi:type="dcterms:W3CDTF">2023-03-23T02:21:14Z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