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3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399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654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625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50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" r="1927" b="15584"/>
          <a:stretch/>
        </p:blipFill>
        <p:spPr>
          <a:xfrm>
            <a:off x="0" y="701197"/>
            <a:ext cx="9144000" cy="622071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01" y="3962399"/>
            <a:ext cx="825267" cy="15220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8833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32 L -0.00069 -0.542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" r="8155"/>
          <a:stretch/>
        </p:blipFill>
        <p:spPr>
          <a:xfrm>
            <a:off x="-7034" y="698030"/>
            <a:ext cx="9158654" cy="615997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1" y="5819560"/>
            <a:ext cx="341142" cy="62915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949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47 L -0.00122 -0.268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" r="1927" b="15584"/>
          <a:stretch/>
        </p:blipFill>
        <p:spPr>
          <a:xfrm>
            <a:off x="0" y="701197"/>
            <a:ext cx="9144000" cy="622071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01" y="3962399"/>
            <a:ext cx="825267" cy="15220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478160"/>
            <a:ext cx="9142553" cy="3536098"/>
            <a:chOff x="14993" y="6969118"/>
            <a:chExt cx="9142553" cy="353609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49870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0326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" r="8155"/>
          <a:stretch/>
        </p:blipFill>
        <p:spPr>
          <a:xfrm>
            <a:off x="-7034" y="698030"/>
            <a:ext cx="9158654" cy="615997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1" y="5819560"/>
            <a:ext cx="341142" cy="62915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7034" y="5478044"/>
            <a:ext cx="9158654" cy="1379956"/>
            <a:chOff x="14993" y="6969118"/>
            <a:chExt cx="9136565" cy="137995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34256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9553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2023-03-23T02:17:45Z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