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2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153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226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797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697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58" b="3376"/>
          <a:stretch/>
        </p:blipFill>
        <p:spPr>
          <a:xfrm>
            <a:off x="0" y="76199"/>
            <a:ext cx="9144000" cy="67818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043" y="4419599"/>
            <a:ext cx="1124176" cy="207327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8626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9 L -0.00069 -0.443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5" y="-4392"/>
            <a:ext cx="9149856" cy="68623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83" y="3774894"/>
            <a:ext cx="926502" cy="170871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7297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00122 -0.51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58" b="3376"/>
          <a:stretch/>
        </p:blipFill>
        <p:spPr>
          <a:xfrm>
            <a:off x="0" y="76199"/>
            <a:ext cx="9144000" cy="67818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043" y="4419599"/>
            <a:ext cx="1124176" cy="2073275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178297"/>
            <a:ext cx="9142553" cy="2755902"/>
            <a:chOff x="14993" y="6969118"/>
            <a:chExt cx="9142553" cy="275590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71851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924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5" y="-4392"/>
            <a:ext cx="9149855" cy="686239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83" y="3774894"/>
            <a:ext cx="926502" cy="1708713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3774894"/>
            <a:ext cx="9136565" cy="3205027"/>
            <a:chOff x="14993" y="6969118"/>
            <a:chExt cx="9136565" cy="3205027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1"/>
              <a:ext cx="9129007" cy="316763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1.88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4190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1931</cp:revision>
  <cp:lastPrinted>2021-06-25T07:07:00Z</cp:lastPrinted>
  <dcterms:created xsi:type="dcterms:W3CDTF">2019-05-16T01:35:00Z</dcterms:created>
  <dcterms:modified xsi:type="dcterms:W3CDTF">2023-03-23T02:15:51Z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