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5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65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084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01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63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88"/>
          <a:stretch/>
        </p:blipFill>
        <p:spPr>
          <a:xfrm>
            <a:off x="0" y="701046"/>
            <a:ext cx="9144000" cy="61569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866" y="4305253"/>
            <a:ext cx="720000" cy="144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813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611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8" r="14280"/>
          <a:stretch/>
        </p:blipFill>
        <p:spPr>
          <a:xfrm>
            <a:off x="0" y="676359"/>
            <a:ext cx="9144000" cy="61816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89" y="5058228"/>
            <a:ext cx="378001" cy="75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45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439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88"/>
          <a:stretch/>
        </p:blipFill>
        <p:spPr>
          <a:xfrm>
            <a:off x="0" y="701046"/>
            <a:ext cx="9144000" cy="61569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866" y="4305253"/>
            <a:ext cx="720000" cy="144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009897"/>
            <a:ext cx="9142553" cy="3920674"/>
            <a:chOff x="14993" y="6969118"/>
            <a:chExt cx="9142553" cy="392067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88328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322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8" r="14280"/>
          <a:stretch/>
        </p:blipFill>
        <p:spPr>
          <a:xfrm>
            <a:off x="0" y="676359"/>
            <a:ext cx="9144000" cy="61816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89" y="5058228"/>
            <a:ext cx="378001" cy="75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304204"/>
            <a:ext cx="9136565" cy="2652181"/>
            <a:chOff x="14993" y="6969118"/>
            <a:chExt cx="9136565" cy="265218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61478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531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2023-03-23T02:14:21Z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