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8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9777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200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186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753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68" b="28028"/>
          <a:stretch/>
        </p:blipFill>
        <p:spPr>
          <a:xfrm>
            <a:off x="-6050" y="609599"/>
            <a:ext cx="9150050" cy="628356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213" y="4659085"/>
            <a:ext cx="630000" cy="126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867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93 L -0.00069 -0.697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7"/>
          <a:stretch/>
        </p:blipFill>
        <p:spPr>
          <a:xfrm>
            <a:off x="0" y="707886"/>
            <a:ext cx="9144000" cy="61805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031" y="3331029"/>
            <a:ext cx="341888" cy="68377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189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416 L -0.00122 -0.756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68" b="28028"/>
          <a:stretch/>
        </p:blipFill>
        <p:spPr>
          <a:xfrm>
            <a:off x="-6050" y="609599"/>
            <a:ext cx="9150050" cy="628356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213" y="4659085"/>
            <a:ext cx="630000" cy="126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2416344"/>
            <a:ext cx="9142553" cy="4470051"/>
            <a:chOff x="14993" y="6969118"/>
            <a:chExt cx="9142553" cy="447005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43265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0655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7"/>
          <a:stretch/>
        </p:blipFill>
        <p:spPr>
          <a:xfrm>
            <a:off x="0" y="707886"/>
            <a:ext cx="9144000" cy="61805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031" y="3331029"/>
            <a:ext cx="341888" cy="683776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2143316"/>
            <a:ext cx="9136565" cy="4957556"/>
            <a:chOff x="14993" y="6969118"/>
            <a:chExt cx="9136565" cy="495755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492016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1605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1949</cp:revision>
  <cp:lastPrinted>2021-06-25T07:07:00Z</cp:lastPrinted>
  <dcterms:created xsi:type="dcterms:W3CDTF">2019-05-16T01:35:00Z</dcterms:created>
  <dcterms:modified xsi:type="dcterms:W3CDTF">2023-03-30T02:39:26Z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