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88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57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29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58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7854"/>
            <a:ext cx="9144000" cy="6340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955" y="4347713"/>
            <a:ext cx="1043380" cy="20867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021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677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"/>
          <a:stretch/>
        </p:blipFill>
        <p:spPr>
          <a:xfrm>
            <a:off x="0" y="704888"/>
            <a:ext cx="9165102" cy="61531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419" y="5631542"/>
            <a:ext cx="468000" cy="93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50047" cy="6603808"/>
            <a:chOff x="14993" y="6969118"/>
            <a:chExt cx="915004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5004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991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024 L -0.00191 -0.360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7854"/>
            <a:ext cx="9144000" cy="63401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955" y="4347713"/>
            <a:ext cx="1043380" cy="208676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8706" y="2566513"/>
            <a:ext cx="9142553" cy="4371315"/>
            <a:chOff x="14993" y="6969118"/>
            <a:chExt cx="9142553" cy="437131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3339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19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"/>
          <a:stretch/>
        </p:blipFill>
        <p:spPr>
          <a:xfrm>
            <a:off x="0" y="704888"/>
            <a:ext cx="9165102" cy="61531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419" y="5631542"/>
            <a:ext cx="468000" cy="93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3963" y="4849824"/>
            <a:ext cx="9165102" cy="2080748"/>
            <a:chOff x="14993" y="6969118"/>
            <a:chExt cx="9136565" cy="208074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4335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601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2023-03-30T02:35:03Z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