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5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090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940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507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705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5930"/>
          <a:stretch/>
        </p:blipFill>
        <p:spPr>
          <a:xfrm>
            <a:off x="0" y="246185"/>
            <a:ext cx="9144000" cy="66118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925" y="4795622"/>
            <a:ext cx="882000" cy="176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172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51 L -0.00069 -0.596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521" y="5380558"/>
            <a:ext cx="576001" cy="115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322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301 L -0.00122 -0.435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5930"/>
          <a:stretch/>
        </p:blipFill>
        <p:spPr>
          <a:xfrm>
            <a:off x="0" y="246185"/>
            <a:ext cx="9144000" cy="66118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925" y="4795622"/>
            <a:ext cx="882000" cy="176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115446"/>
            <a:ext cx="9142553" cy="3836896"/>
            <a:chOff x="14993" y="6969118"/>
            <a:chExt cx="9142553" cy="383689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379950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415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521" y="5380558"/>
            <a:ext cx="576001" cy="1152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335642"/>
            <a:ext cx="9144000" cy="2609444"/>
            <a:chOff x="14993" y="6969118"/>
            <a:chExt cx="9144000" cy="260944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44000" cy="257205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116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1944</cp:revision>
  <cp:lastPrinted>2021-06-25T07:07:00Z</cp:lastPrinted>
  <dcterms:created xsi:type="dcterms:W3CDTF">2019-05-16T01:35:00Z</dcterms:created>
  <dcterms:modified xsi:type="dcterms:W3CDTF">2023-03-23T02:01:16Z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