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8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4960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260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4452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4226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r="1660"/>
          <a:stretch/>
        </p:blipFill>
        <p:spPr>
          <a:xfrm>
            <a:off x="-9832" y="707887"/>
            <a:ext cx="9153833" cy="615542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518" y="4389119"/>
            <a:ext cx="342237" cy="684473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1932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301 L -0.00069 -0.4166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82"/>
          <a:stretch/>
        </p:blipFill>
        <p:spPr>
          <a:xfrm>
            <a:off x="0" y="707887"/>
            <a:ext cx="9144000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0551" y="5732585"/>
            <a:ext cx="318460" cy="63691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99833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0.00024 L -0.00122 -0.2490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4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r="1660"/>
          <a:stretch/>
        </p:blipFill>
        <p:spPr>
          <a:xfrm>
            <a:off x="-1938" y="707886"/>
            <a:ext cx="9145939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518" y="4389119"/>
            <a:ext cx="342237" cy="684473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4340857"/>
            <a:ext cx="9142553" cy="2608583"/>
            <a:chOff x="14993" y="6969118"/>
            <a:chExt cx="9142553" cy="2608583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57119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1275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82"/>
          <a:stretch/>
        </p:blipFill>
        <p:spPr>
          <a:xfrm>
            <a:off x="0" y="707887"/>
            <a:ext cx="9144000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0551" y="5732585"/>
            <a:ext cx="318460" cy="63691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0" y="5637704"/>
            <a:ext cx="9136565" cy="1301576"/>
            <a:chOff x="14993" y="6969118"/>
            <a:chExt cx="9136565" cy="1301576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126418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2084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11397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1943</cp:revision>
  <cp:lastPrinted>2021-06-25T07:07:00Z</cp:lastPrinted>
  <dcterms:created xsi:type="dcterms:W3CDTF">2019-05-16T01:35:00Z</dcterms:created>
  <dcterms:modified xsi:type="dcterms:W3CDTF">2023-03-23T01:55:38Z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