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7114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8633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5876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9197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3"/>
          <a:srcRect l="7639"/>
          <a:stretch/>
        </p:blipFill>
        <p:spPr>
          <a:xfrm>
            <a:off x="-32542" y="707886"/>
            <a:ext cx="9176542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316" y="4912963"/>
            <a:ext cx="706342" cy="1412684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62355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301 L -0.00069 -0.475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89"/>
          <a:stretch/>
        </p:blipFill>
        <p:spPr>
          <a:xfrm>
            <a:off x="-1" y="707887"/>
            <a:ext cx="9154081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276" y="5386185"/>
            <a:ext cx="515701" cy="103140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902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3200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024 L -0.00122 -0.389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3"/>
          <a:srcRect l="7639"/>
          <a:stretch/>
        </p:blipFill>
        <p:spPr>
          <a:xfrm>
            <a:off x="-32542" y="707886"/>
            <a:ext cx="9176542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316" y="4912963"/>
            <a:ext cx="706342" cy="1412684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3944617"/>
            <a:ext cx="9142553" cy="3000193"/>
            <a:chOff x="14993" y="6969118"/>
            <a:chExt cx="9142553" cy="300019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96280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039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89"/>
          <a:stretch/>
        </p:blipFill>
        <p:spPr>
          <a:xfrm>
            <a:off x="-1" y="707887"/>
            <a:ext cx="9154081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276" y="5386185"/>
            <a:ext cx="515701" cy="1031402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435" y="4649644"/>
            <a:ext cx="9136565" cy="2238836"/>
            <a:chOff x="14993" y="6969118"/>
            <a:chExt cx="9136565" cy="223883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20144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6838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1944</cp:revision>
  <cp:lastPrinted>2021-06-25T07:07:00Z</cp:lastPrinted>
  <dcterms:created xsi:type="dcterms:W3CDTF">2019-05-16T01:35:00Z</dcterms:created>
  <dcterms:modified xsi:type="dcterms:W3CDTF">2023-03-30T02:28:23Z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