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0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0876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104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5255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4807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21"/>
          <a:stretch/>
        </p:blipFill>
        <p:spPr>
          <a:xfrm>
            <a:off x="0" y="707886"/>
            <a:ext cx="9144000" cy="618452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631" y="4122056"/>
            <a:ext cx="900000" cy="180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2728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47 L -0.00069 -0.911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0" r="32632" b="17980"/>
          <a:stretch/>
        </p:blipFill>
        <p:spPr>
          <a:xfrm>
            <a:off x="0" y="436881"/>
            <a:ext cx="9152409" cy="647320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974" y="5076371"/>
            <a:ext cx="180000" cy="36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1026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232 L -0.00122 -0.423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21"/>
          <a:stretch/>
        </p:blipFill>
        <p:spPr>
          <a:xfrm>
            <a:off x="0" y="707886"/>
            <a:ext cx="9144000" cy="618452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631" y="4122056"/>
            <a:ext cx="900000" cy="180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957829"/>
            <a:ext cx="9142553" cy="6184526"/>
            <a:chOff x="14993" y="6969118"/>
            <a:chExt cx="9142553" cy="618452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614713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137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0" r="32632" b="17980"/>
          <a:stretch/>
        </p:blipFill>
        <p:spPr>
          <a:xfrm>
            <a:off x="0" y="436881"/>
            <a:ext cx="9152409" cy="647320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974" y="5076371"/>
            <a:ext cx="180000" cy="36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4422583"/>
            <a:ext cx="9152409" cy="2558788"/>
            <a:chOff x="14993" y="6969118"/>
            <a:chExt cx="9152409" cy="255878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52409" cy="252139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2924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1942</cp:revision>
  <cp:lastPrinted>2021-06-25T07:07:00Z</cp:lastPrinted>
  <dcterms:created xsi:type="dcterms:W3CDTF">2019-05-16T01:35:00Z</dcterms:created>
  <dcterms:modified xsi:type="dcterms:W3CDTF">2023-03-30T02:26:29Z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