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4" r:id="rId4"/>
    <p:sldId id="265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35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46052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2181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34875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5742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53"/>
            <a:ext cx="9144000" cy="685314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55" y="4579258"/>
            <a:ext cx="324001" cy="648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4.39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20398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231 L -0.00069 -0.5458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28" t="11494" b="37677"/>
          <a:stretch/>
        </p:blipFill>
        <p:spPr>
          <a:xfrm>
            <a:off x="0" y="492369"/>
            <a:ext cx="9151620" cy="64008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031" y="5718628"/>
            <a:ext cx="144000" cy="288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4.39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68907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092 L -0.00122 -0.3013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53"/>
            <a:ext cx="9144000" cy="685314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55" y="4579258"/>
            <a:ext cx="324001" cy="648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3467711"/>
            <a:ext cx="9142553" cy="3448346"/>
            <a:chOff x="14993" y="6969118"/>
            <a:chExt cx="9142553" cy="3448346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341095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4.39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4545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28" t="11494" b="37677"/>
          <a:stretch/>
        </p:blipFill>
        <p:spPr>
          <a:xfrm>
            <a:off x="0" y="492369"/>
            <a:ext cx="9151620" cy="64008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031" y="5718628"/>
            <a:ext cx="144000" cy="288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0" y="5259712"/>
            <a:ext cx="9151620" cy="1743431"/>
            <a:chOff x="14993" y="6969118"/>
            <a:chExt cx="9136565" cy="1743431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706039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4.39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8071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11405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1940</cp:revision>
  <cp:lastPrinted>2021-06-25T07:07:00Z</cp:lastPrinted>
  <dcterms:created xsi:type="dcterms:W3CDTF">2019-05-16T01:35:00Z</dcterms:created>
  <dcterms:modified xsi:type="dcterms:W3CDTF">2023-03-23T01:49:35Z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