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353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139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558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83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696"/>
            <a:ext cx="9144000" cy="673030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938" y="4071257"/>
            <a:ext cx="324000" cy="64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8893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593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1020"/>
            <a:ext cx="9148094" cy="63169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445" y="5969255"/>
            <a:ext cx="353091" cy="70618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4480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4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696"/>
            <a:ext cx="9144000" cy="673030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938" y="4071257"/>
            <a:ext cx="324000" cy="64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137247"/>
            <a:ext cx="9142553" cy="3800580"/>
            <a:chOff x="14993" y="6969118"/>
            <a:chExt cx="9142553" cy="380058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376318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0401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1020"/>
            <a:ext cx="9148094" cy="63169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445" y="5969255"/>
            <a:ext cx="353091" cy="70618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257" y="4571267"/>
            <a:ext cx="9136565" cy="2359304"/>
            <a:chOff x="14993" y="6969118"/>
            <a:chExt cx="9136565" cy="235930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32191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2999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2023-03-23T01:44:09Z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