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-1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5169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061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6781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9149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1837"/>
            <a:ext cx="9144000" cy="672616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050" y="3471435"/>
            <a:ext cx="342000" cy="684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9109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70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3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75" r="38551" b="10564"/>
          <a:stretch/>
        </p:blipFill>
        <p:spPr>
          <a:xfrm>
            <a:off x="0" y="426720"/>
            <a:ext cx="9149932" cy="646176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927" y="5215609"/>
            <a:ext cx="162000" cy="324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6565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5268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278 L -0.00122 -0.397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1837"/>
            <a:ext cx="9144000" cy="672616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050" y="3471435"/>
            <a:ext cx="342000" cy="684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2346594"/>
            <a:ext cx="9142553" cy="4576720"/>
            <a:chOff x="14993" y="6969118"/>
            <a:chExt cx="9142553" cy="4576720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453932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071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75" r="38551" b="10564"/>
          <a:stretch/>
        </p:blipFill>
        <p:spPr>
          <a:xfrm>
            <a:off x="0" y="430909"/>
            <a:ext cx="9144000" cy="645757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927" y="5215609"/>
            <a:ext cx="162000" cy="324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95" y="4591588"/>
            <a:ext cx="9136505" cy="2375269"/>
            <a:chOff x="15053" y="6969118"/>
            <a:chExt cx="9136505" cy="2375269"/>
          </a:xfrm>
        </p:grpSpPr>
        <p:sp>
          <p:nvSpPr>
            <p:cNvPr id="23" name="正方形/長方形 22"/>
            <p:cNvSpPr/>
            <p:nvPr/>
          </p:nvSpPr>
          <p:spPr>
            <a:xfrm>
              <a:off x="15053" y="7013283"/>
              <a:ext cx="9129007" cy="233110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2678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1938</cp:revision>
  <cp:lastPrinted>2021-06-25T07:07:00Z</cp:lastPrinted>
  <dcterms:created xsi:type="dcterms:W3CDTF">2019-05-16T01:35:00Z</dcterms:created>
  <dcterms:modified xsi:type="dcterms:W3CDTF">2023-03-23T01:42:47Z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