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35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4422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2345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0733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744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2" b="19946"/>
          <a:stretch/>
        </p:blipFill>
        <p:spPr>
          <a:xfrm>
            <a:off x="-9832" y="707886"/>
            <a:ext cx="9153832" cy="617469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709886"/>
            <a:ext cx="696767" cy="139353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7494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93 L -0.00069 -0.366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220" t="13367" r="17011" b="24477"/>
          <a:stretch/>
        </p:blipFill>
        <p:spPr>
          <a:xfrm>
            <a:off x="0" y="562708"/>
            <a:ext cx="9151620" cy="629529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737" y="5863794"/>
            <a:ext cx="204343" cy="40868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696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116 L -0.00122 -0.208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2" b="19946"/>
          <a:stretch/>
        </p:blipFill>
        <p:spPr>
          <a:xfrm>
            <a:off x="-9832" y="707886"/>
            <a:ext cx="9153832" cy="617469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709886"/>
            <a:ext cx="696767" cy="139353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688919"/>
            <a:ext cx="9142553" cy="2261422"/>
            <a:chOff x="14993" y="6969118"/>
            <a:chExt cx="9142553" cy="226142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22403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9884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220" t="13367" r="17011" b="24477"/>
          <a:stretch/>
        </p:blipFill>
        <p:spPr>
          <a:xfrm>
            <a:off x="0" y="562708"/>
            <a:ext cx="9151620" cy="629529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737" y="5863794"/>
            <a:ext cx="204343" cy="40868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" y="5918862"/>
            <a:ext cx="9151620" cy="994206"/>
            <a:chOff x="14993" y="6969118"/>
            <a:chExt cx="9136565" cy="99420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95681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5748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1939</cp:revision>
  <cp:lastPrinted>2021-06-25T07:07:00Z</cp:lastPrinted>
  <dcterms:created xsi:type="dcterms:W3CDTF">2019-05-16T01:35:00Z</dcterms:created>
  <dcterms:modified xsi:type="dcterms:W3CDTF">2023-03-23T01:35:44Z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